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50" r:id="rId1"/>
    <p:sldMasterId id="2147483652" r:id="rId2"/>
    <p:sldMasterId id="2147483684" r:id="rId3"/>
  </p:sldMasterIdLst>
  <p:notesMasterIdLst>
    <p:notesMasterId r:id="rId59"/>
  </p:notesMasterIdLst>
  <p:handoutMasterIdLst>
    <p:handoutMasterId r:id="rId60"/>
  </p:handoutMasterIdLst>
  <p:sldIdLst>
    <p:sldId id="347" r:id="rId4"/>
    <p:sldId id="336" r:id="rId5"/>
    <p:sldId id="338" r:id="rId6"/>
    <p:sldId id="298" r:id="rId7"/>
    <p:sldId id="299" r:id="rId8"/>
    <p:sldId id="340" r:id="rId9"/>
    <p:sldId id="341" r:id="rId10"/>
    <p:sldId id="343" r:id="rId11"/>
    <p:sldId id="344" r:id="rId12"/>
    <p:sldId id="346" r:id="rId13"/>
    <p:sldId id="348" r:id="rId14"/>
    <p:sldId id="349" r:id="rId15"/>
    <p:sldId id="296" r:id="rId16"/>
    <p:sldId id="285" r:id="rId17"/>
    <p:sldId id="330" r:id="rId18"/>
    <p:sldId id="268" r:id="rId19"/>
    <p:sldId id="284" r:id="rId20"/>
    <p:sldId id="293" r:id="rId21"/>
    <p:sldId id="291" r:id="rId22"/>
    <p:sldId id="264" r:id="rId23"/>
    <p:sldId id="304" r:id="rId24"/>
    <p:sldId id="334" r:id="rId25"/>
    <p:sldId id="331" r:id="rId26"/>
    <p:sldId id="280" r:id="rId27"/>
    <p:sldId id="339" r:id="rId28"/>
    <p:sldId id="329" r:id="rId29"/>
    <p:sldId id="300" r:id="rId30"/>
    <p:sldId id="270" r:id="rId31"/>
    <p:sldId id="301" r:id="rId32"/>
    <p:sldId id="332" r:id="rId33"/>
    <p:sldId id="295" r:id="rId34"/>
    <p:sldId id="279" r:id="rId35"/>
    <p:sldId id="267" r:id="rId36"/>
    <p:sldId id="274" r:id="rId37"/>
    <p:sldId id="281" r:id="rId38"/>
    <p:sldId id="273" r:id="rId39"/>
    <p:sldId id="333" r:id="rId40"/>
    <p:sldId id="292" r:id="rId41"/>
    <p:sldId id="272" r:id="rId42"/>
    <p:sldId id="282" r:id="rId43"/>
    <p:sldId id="277" r:id="rId44"/>
    <p:sldId id="265" r:id="rId45"/>
    <p:sldId id="303" r:id="rId46"/>
    <p:sldId id="266" r:id="rId47"/>
    <p:sldId id="294" r:id="rId48"/>
    <p:sldId id="297" r:id="rId49"/>
    <p:sldId id="275" r:id="rId50"/>
    <p:sldId id="302" r:id="rId51"/>
    <p:sldId id="260" r:id="rId52"/>
    <p:sldId id="263" r:id="rId53"/>
    <p:sldId id="276" r:id="rId54"/>
    <p:sldId id="335" r:id="rId55"/>
    <p:sldId id="257" r:id="rId56"/>
    <p:sldId id="258" r:id="rId57"/>
    <p:sldId id="259" r:id="rId5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EE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96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Sheet1!$A$2:$A$8</c:f>
              <c:strCache>
                <c:ptCount val="7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  <c:pt idx="6">
                  <c:v>Option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80869360"/>
        <c:axId val="280865440"/>
      </c:barChart>
      <c:catAx>
        <c:axId val="28086936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280865440"/>
        <c:crosses val="autoZero"/>
        <c:auto val="1"/>
        <c:lblAlgn val="ctr"/>
        <c:lblOffset val="100"/>
        <c:noMultiLvlLbl val="0"/>
      </c:catAx>
      <c:valAx>
        <c:axId val="2808654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86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11309360"/>
        <c:axId val="311303088"/>
      </c:barChart>
      <c:catAx>
        <c:axId val="31130936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11303088"/>
        <c:crosses val="autoZero"/>
        <c:auto val="1"/>
        <c:lblAlgn val="ctr"/>
        <c:lblOffset val="100"/>
        <c:noMultiLvlLbl val="0"/>
      </c:catAx>
      <c:valAx>
        <c:axId val="311303088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1309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1308968"/>
        <c:axId val="311297600"/>
      </c:barChart>
      <c:catAx>
        <c:axId val="3113089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11297600"/>
        <c:crosses val="autoZero"/>
        <c:auto val="1"/>
        <c:lblAlgn val="ctr"/>
        <c:lblOffset val="100"/>
        <c:noMultiLvlLbl val="0"/>
      </c:catAx>
      <c:valAx>
        <c:axId val="31129760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1308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1305048"/>
        <c:axId val="311304264"/>
      </c:barChart>
      <c:catAx>
        <c:axId val="3113050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1304264"/>
        <c:crosses val="autoZero"/>
        <c:auto val="1"/>
        <c:lblAlgn val="ctr"/>
        <c:lblOffset val="100"/>
        <c:noMultiLvlLbl val="0"/>
      </c:catAx>
      <c:valAx>
        <c:axId val="3113042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13050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1297992"/>
        <c:axId val="311300344"/>
      </c:barChart>
      <c:catAx>
        <c:axId val="31129799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1300344"/>
        <c:crosses val="autoZero"/>
        <c:auto val="1"/>
        <c:lblAlgn val="ctr"/>
        <c:lblOffset val="100"/>
        <c:noMultiLvlLbl val="0"/>
      </c:catAx>
      <c:valAx>
        <c:axId val="3113003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12979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1307008"/>
        <c:axId val="311303480"/>
      </c:barChart>
      <c:catAx>
        <c:axId val="31130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1303480"/>
        <c:crosses val="autoZero"/>
        <c:auto val="1"/>
        <c:lblAlgn val="ctr"/>
        <c:lblOffset val="100"/>
        <c:noMultiLvlLbl val="0"/>
      </c:catAx>
      <c:valAx>
        <c:axId val="31130348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1307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1298776"/>
        <c:axId val="311304656"/>
      </c:barChart>
      <c:catAx>
        <c:axId val="31129877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1304656"/>
        <c:crosses val="autoZero"/>
        <c:auto val="1"/>
        <c:lblAlgn val="ctr"/>
        <c:lblOffset val="100"/>
        <c:noMultiLvlLbl val="0"/>
      </c:catAx>
      <c:valAx>
        <c:axId val="3113046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1298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B4AE3-A6DC-4673-BBEC-2E081844A19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3B9C3-40D5-4812-A07E-F95AA88F19DA}">
      <dgm:prSet/>
      <dgm:spPr/>
      <dgm:t>
        <a:bodyPr/>
        <a:lstStyle/>
        <a:p>
          <a:r>
            <a:rPr lang="sr-Latn-RS" dirty="0"/>
            <a:t>Petrović Teodora 2018/0282</a:t>
          </a:r>
          <a:endParaRPr lang="en-US" dirty="0"/>
        </a:p>
      </dgm:t>
    </dgm:pt>
    <dgm:pt modelId="{07A48771-E7BF-4441-8AA2-7B90FF705B20}" type="parTrans" cxnId="{95A591F8-7829-436E-90A7-B5C079AAEDE8}">
      <dgm:prSet/>
      <dgm:spPr/>
      <dgm:t>
        <a:bodyPr/>
        <a:lstStyle/>
        <a:p>
          <a:endParaRPr lang="en-US"/>
        </a:p>
      </dgm:t>
    </dgm:pt>
    <dgm:pt modelId="{D713E0FD-EFF6-473A-971D-DF49E41FD4D4}" type="sibTrans" cxnId="{95A591F8-7829-436E-90A7-B5C079AAEDE8}">
      <dgm:prSet/>
      <dgm:spPr/>
      <dgm:t>
        <a:bodyPr/>
        <a:lstStyle/>
        <a:p>
          <a:endParaRPr lang="en-US"/>
        </a:p>
      </dgm:t>
    </dgm:pt>
    <dgm:pt modelId="{25B64662-6AFA-400D-8EEA-CFE17A49852A}">
      <dgm:prSet/>
      <dgm:spPr/>
      <dgm:t>
        <a:bodyPr/>
        <a:lstStyle/>
        <a:p>
          <a:r>
            <a:rPr lang="sr-Latn-RS"/>
            <a:t>Urošević Vera 2018/0267</a:t>
          </a:r>
          <a:endParaRPr lang="en-US"/>
        </a:p>
      </dgm:t>
    </dgm:pt>
    <dgm:pt modelId="{D0943AEE-0FD7-4C46-918B-B473960ADA02}" type="parTrans" cxnId="{8AD6C6EF-595E-4DD2-A827-87B6E41E3FA7}">
      <dgm:prSet/>
      <dgm:spPr/>
      <dgm:t>
        <a:bodyPr/>
        <a:lstStyle/>
        <a:p>
          <a:endParaRPr lang="en-US"/>
        </a:p>
      </dgm:t>
    </dgm:pt>
    <dgm:pt modelId="{FE1971ED-9480-4882-8AE7-C8C0AFF5A904}" type="sibTrans" cxnId="{8AD6C6EF-595E-4DD2-A827-87B6E41E3FA7}">
      <dgm:prSet/>
      <dgm:spPr/>
      <dgm:t>
        <a:bodyPr/>
        <a:lstStyle/>
        <a:p>
          <a:endParaRPr lang="en-US"/>
        </a:p>
      </dgm:t>
    </dgm:pt>
    <dgm:pt modelId="{F96A914B-9847-41E0-957D-9E57DFB94558}" type="pres">
      <dgm:prSet presAssocID="{2BDB4AE3-A6DC-4673-BBEC-2E081844A1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F8AC4F-1375-4842-804C-C98F4DB7D7A1}" type="pres">
      <dgm:prSet presAssocID="{5723B9C3-40D5-4812-A07E-F95AA88F19DA}" presName="hierRoot1" presStyleCnt="0"/>
      <dgm:spPr/>
    </dgm:pt>
    <dgm:pt modelId="{F526826E-CA12-48DF-9EC5-55702788283F}" type="pres">
      <dgm:prSet presAssocID="{5723B9C3-40D5-4812-A07E-F95AA88F19DA}" presName="composite" presStyleCnt="0"/>
      <dgm:spPr/>
    </dgm:pt>
    <dgm:pt modelId="{F23C38C1-D03B-42FA-817A-C667E33FD2EA}" type="pres">
      <dgm:prSet presAssocID="{5723B9C3-40D5-4812-A07E-F95AA88F19DA}" presName="background" presStyleLbl="node0" presStyleIdx="0" presStyleCnt="2"/>
      <dgm:spPr/>
    </dgm:pt>
    <dgm:pt modelId="{C6695F51-2113-4B9D-8C9D-B087760284E3}" type="pres">
      <dgm:prSet presAssocID="{5723B9C3-40D5-4812-A07E-F95AA88F19DA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DE81D-279D-44C9-92B0-2CD94B7D41FE}" type="pres">
      <dgm:prSet presAssocID="{5723B9C3-40D5-4812-A07E-F95AA88F19DA}" presName="hierChild2" presStyleCnt="0"/>
      <dgm:spPr/>
    </dgm:pt>
    <dgm:pt modelId="{75368A2E-151A-4ECC-8C79-44ADDFD76E10}" type="pres">
      <dgm:prSet presAssocID="{25B64662-6AFA-400D-8EEA-CFE17A49852A}" presName="hierRoot1" presStyleCnt="0"/>
      <dgm:spPr/>
    </dgm:pt>
    <dgm:pt modelId="{12ED3582-F85F-467B-979F-D968D8F5E22E}" type="pres">
      <dgm:prSet presAssocID="{25B64662-6AFA-400D-8EEA-CFE17A49852A}" presName="composite" presStyleCnt="0"/>
      <dgm:spPr/>
    </dgm:pt>
    <dgm:pt modelId="{46E9017B-80D3-413E-8C74-093847BC992E}" type="pres">
      <dgm:prSet presAssocID="{25B64662-6AFA-400D-8EEA-CFE17A49852A}" presName="background" presStyleLbl="node0" presStyleIdx="1" presStyleCnt="2"/>
      <dgm:spPr/>
    </dgm:pt>
    <dgm:pt modelId="{2D66498B-8726-4259-ABC0-CEFEE7B8179E}" type="pres">
      <dgm:prSet presAssocID="{25B64662-6AFA-400D-8EEA-CFE17A49852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46530E-8A88-4441-9B07-614DE90022A5}" type="pres">
      <dgm:prSet presAssocID="{25B64662-6AFA-400D-8EEA-CFE17A49852A}" presName="hierChild2" presStyleCnt="0"/>
      <dgm:spPr/>
    </dgm:pt>
  </dgm:ptLst>
  <dgm:cxnLst>
    <dgm:cxn modelId="{448225BE-1B17-4479-9D44-6720113B8DCE}" type="presOf" srcId="{25B64662-6AFA-400D-8EEA-CFE17A49852A}" destId="{2D66498B-8726-4259-ABC0-CEFEE7B8179E}" srcOrd="0" destOrd="0" presId="urn:microsoft.com/office/officeart/2005/8/layout/hierarchy1"/>
    <dgm:cxn modelId="{018AFE2A-EA5C-4552-B239-134F42F6F825}" type="presOf" srcId="{2BDB4AE3-A6DC-4673-BBEC-2E081844A196}" destId="{F96A914B-9847-41E0-957D-9E57DFB94558}" srcOrd="0" destOrd="0" presId="urn:microsoft.com/office/officeart/2005/8/layout/hierarchy1"/>
    <dgm:cxn modelId="{95A591F8-7829-436E-90A7-B5C079AAEDE8}" srcId="{2BDB4AE3-A6DC-4673-BBEC-2E081844A196}" destId="{5723B9C3-40D5-4812-A07E-F95AA88F19DA}" srcOrd="0" destOrd="0" parTransId="{07A48771-E7BF-4441-8AA2-7B90FF705B20}" sibTransId="{D713E0FD-EFF6-473A-971D-DF49E41FD4D4}"/>
    <dgm:cxn modelId="{8AD6C6EF-595E-4DD2-A827-87B6E41E3FA7}" srcId="{2BDB4AE3-A6DC-4673-BBEC-2E081844A196}" destId="{25B64662-6AFA-400D-8EEA-CFE17A49852A}" srcOrd="1" destOrd="0" parTransId="{D0943AEE-0FD7-4C46-918B-B473960ADA02}" sibTransId="{FE1971ED-9480-4882-8AE7-C8C0AFF5A904}"/>
    <dgm:cxn modelId="{24244244-AA3F-45FE-A149-FAC87AF9256A}" type="presOf" srcId="{5723B9C3-40D5-4812-A07E-F95AA88F19DA}" destId="{C6695F51-2113-4B9D-8C9D-B087760284E3}" srcOrd="0" destOrd="0" presId="urn:microsoft.com/office/officeart/2005/8/layout/hierarchy1"/>
    <dgm:cxn modelId="{3EFFABF3-40B9-404D-8BED-FA01EA0B4595}" type="presParOf" srcId="{F96A914B-9847-41E0-957D-9E57DFB94558}" destId="{F6F8AC4F-1375-4842-804C-C98F4DB7D7A1}" srcOrd="0" destOrd="0" presId="urn:microsoft.com/office/officeart/2005/8/layout/hierarchy1"/>
    <dgm:cxn modelId="{FDFAE16B-85B6-4B27-9153-226005860C63}" type="presParOf" srcId="{F6F8AC4F-1375-4842-804C-C98F4DB7D7A1}" destId="{F526826E-CA12-48DF-9EC5-55702788283F}" srcOrd="0" destOrd="0" presId="urn:microsoft.com/office/officeart/2005/8/layout/hierarchy1"/>
    <dgm:cxn modelId="{3B2C17A9-C6A0-431B-B3B6-6C7EA8766342}" type="presParOf" srcId="{F526826E-CA12-48DF-9EC5-55702788283F}" destId="{F23C38C1-D03B-42FA-817A-C667E33FD2EA}" srcOrd="0" destOrd="0" presId="urn:microsoft.com/office/officeart/2005/8/layout/hierarchy1"/>
    <dgm:cxn modelId="{4A6E643B-5837-499E-B40B-D0D7E36BF706}" type="presParOf" srcId="{F526826E-CA12-48DF-9EC5-55702788283F}" destId="{C6695F51-2113-4B9D-8C9D-B087760284E3}" srcOrd="1" destOrd="0" presId="urn:microsoft.com/office/officeart/2005/8/layout/hierarchy1"/>
    <dgm:cxn modelId="{A16B2D4B-3DDB-4ADD-BBB5-ADAF28C4AE09}" type="presParOf" srcId="{F6F8AC4F-1375-4842-804C-C98F4DB7D7A1}" destId="{BBEDE81D-279D-44C9-92B0-2CD94B7D41FE}" srcOrd="1" destOrd="0" presId="urn:microsoft.com/office/officeart/2005/8/layout/hierarchy1"/>
    <dgm:cxn modelId="{03869441-9723-41EE-BACE-35ACF2C9EA07}" type="presParOf" srcId="{F96A914B-9847-41E0-957D-9E57DFB94558}" destId="{75368A2E-151A-4ECC-8C79-44ADDFD76E10}" srcOrd="1" destOrd="0" presId="urn:microsoft.com/office/officeart/2005/8/layout/hierarchy1"/>
    <dgm:cxn modelId="{570403F9-0F0A-469F-BBA1-E7E78463E62D}" type="presParOf" srcId="{75368A2E-151A-4ECC-8C79-44ADDFD76E10}" destId="{12ED3582-F85F-467B-979F-D968D8F5E22E}" srcOrd="0" destOrd="0" presId="urn:microsoft.com/office/officeart/2005/8/layout/hierarchy1"/>
    <dgm:cxn modelId="{8962778D-3145-4D45-9AB1-7E067239217C}" type="presParOf" srcId="{12ED3582-F85F-467B-979F-D968D8F5E22E}" destId="{46E9017B-80D3-413E-8C74-093847BC992E}" srcOrd="0" destOrd="0" presId="urn:microsoft.com/office/officeart/2005/8/layout/hierarchy1"/>
    <dgm:cxn modelId="{27979571-A051-4479-8117-C7CF9D5D983B}" type="presParOf" srcId="{12ED3582-F85F-467B-979F-D968D8F5E22E}" destId="{2D66498B-8726-4259-ABC0-CEFEE7B8179E}" srcOrd="1" destOrd="0" presId="urn:microsoft.com/office/officeart/2005/8/layout/hierarchy1"/>
    <dgm:cxn modelId="{AA7B5F54-60D3-460A-AC7B-DC65F182A2F5}" type="presParOf" srcId="{75368A2E-151A-4ECC-8C79-44ADDFD76E10}" destId="{2B46530E-8A88-4441-9B07-614DE90022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0.18782</cdr:x>
      <cdr:y>0.43201</cdr:y>
    </cdr:from>
    <cdr:to>
      <cdr:x>0.32709</cdr:x>
      <cdr:y>0.56799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xmlns="" id="{08AD787C-B576-41A3-AB0B-9E7D61C07641}"/>
            </a:ext>
          </a:extLst>
        </cdr:cNvPr>
        <cdr:cNvSpPr txBox="1"/>
      </cdr:nvSpPr>
      <cdr:spPr>
        <a:xfrm xmlns:a="http://schemas.openxmlformats.org/drawingml/2006/main">
          <a:off x="2032648" y="1857959"/>
          <a:ext cx="1507293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44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86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429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571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715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2857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000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144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sr-Cyrl-R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rPr>
            <a:t>Каролинска Институтет</a:t>
          </a:r>
          <a:endParaRPr lang="en-US" altLang="ko-KR" sz="1600" b="1" dirty="0">
            <a:solidFill>
              <a:schemeClr val="tx1">
                <a:lumMod val="65000"/>
                <a:lumOff val="35000"/>
              </a:schemeClr>
            </a:solidFill>
            <a:cs typeface="Arial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D1EB-96CC-436F-A8AC-5F88C97ADE63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3B521-1DCF-4EF5-9386-3CBC51EFC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CC915BB-C1E5-4C8F-95A6-751988F2B318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947804A0-C924-46C9-A403-DB57920A720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85385415-6C30-491C-B9DE-93184F30FCAA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BD09EFFF-BB53-4B98-ADC2-A8FF7A4C5E2A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EA1ABBA8-116B-4C6C-9610-2B9459E3D0A6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563A172-4EC9-460D-8DC2-D87B03E6EA62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ED51A8DA-23B1-4546-9107-E240F2EA1068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1B431718-E059-4674-8782-80D49B2D95E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456CAB41-0B4D-4BFE-A9C9-79974605BBB0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819E9C3-286C-4DFC-B755-D6CAB209D9D4}"/>
              </a:ext>
            </a:extLst>
          </p:cNvPr>
          <p:cNvSpPr/>
          <p:nvPr userDrawn="1"/>
        </p:nvSpPr>
        <p:spPr>
          <a:xfrm>
            <a:off x="0" y="-52752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4D5AD78-61B7-43BB-82C4-F63F7A9E50EB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824BD6D-ED78-45D1-8F4F-4463637C999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7E203B8-7D1E-4BFD-A98C-89672E1E5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172D5511-A4C0-4AFB-B52E-A4980BA6D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0B5A91B5-F4A6-486E-B0B0-6FD5F0E0C94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07C6614-988B-4DCD-A2FB-DC01CB920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86FC653B-A320-4FF2-A436-2C765A836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BDE709DD-5CA1-4C5F-8616-45F641EB4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51C57D52-AD74-4F83-8CE1-05FC334DF8E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CE7E5CBE-EB06-4718-BD80-A14520991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D26CF0DC-59FB-4855-B81C-53310B7DE0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DB6CD8C0-B0B0-4C4A-A5D7-7E884E02EB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810F9EBD-512A-4410-B10A-266F6108A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E66DE782-10B6-4F79-A53F-F01329E140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9595DDF1-2E5E-4FCE-A5CD-B462B90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A7405F62-8AA4-4CB2-BA64-9A1567624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5A17D815-7EAC-48CA-A4C3-7EDF5C102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EEE3CB4-94B4-482B-8D26-CB907ED5DF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B4A91E7B-707F-409D-AD6B-6871F7796F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CC5100B8-FD1E-4C9F-BAC4-EE2692420A90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6D4F5631-DDBD-4FAC-A461-DD991BC4A6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CF5F7297-5725-4590-B62A-D6EA4A226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91A4B1B6-7F43-410A-8847-2582E9145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F3D1767-F58A-40E9-81F5-4A6FC393E28C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A7449CF2-FF34-444F-915B-1F5DB1B6218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E09147F4-61D9-4437-BAC4-9E0D6C93E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00483FB-A676-412F-A1AA-30455D26B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4B54815-64AC-4130-821C-55355C14DE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47903282-C41B-411F-B904-E364003F8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D8A4750-7B37-47F9-BC6A-C594DB906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F9456F59-F9A8-4B2B-AA6C-1817751BC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A57A3B33-0302-4A90-BA86-5AE95945A42A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1AD70F97-9BF3-46BE-96C8-DCDF633A4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914631EB-C72B-4C3A-BC3E-625E5BFEAB8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2E58CD6C-9793-40E8-AD4E-4B096CD8B15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B991CF0B-E0EF-4EBE-ABFD-7DA3B45F2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E43A0FF-B4A7-4D41-817D-4833C7BBF75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4028C696-F913-4CEE-9514-009167417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4F35F432-E1B1-4FDD-A970-5767217E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D89B48F-1F8F-42B2-8A34-FAA7057BE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88C1A793-FA3B-4FB1-9E56-9A9FADE75CD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CF25203F-C312-4221-AAD0-A21518862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46BF2802-8F6D-4426-8959-27C229E7B2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C0B0BDE1-A960-4C6D-A2DF-51A75221E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4B4FFADD-350E-4FF9-9AE4-B151BA0D0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F7D97D4E-2695-4168-949B-456B39B7F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CD330F5-E92A-407E-8F98-9FE873516B39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83369BE-1375-4BA4-BA37-CEC6DA5BA1C9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1E1083C9-8F73-4D23-B68D-D0972AFB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612F9363-6970-461F-AC68-DB41F8C4A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5EEE2C44-6A06-4264-8442-83AD82B73E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A11C64C6-AB33-4D5B-AAF6-5604C07F0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22C2676-97B7-404C-A83E-912F69B8E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4BC9E0B-FA8F-4DE7-975B-83809397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69F31853-A03B-46BF-9841-871986FCD52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D1A9FB00-709F-439A-8466-EDE69B5A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12034604-6501-41C4-95B9-2A1FE74071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14805FA1-BC4D-4654-A3BD-B9587695C628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945FDA81-18DE-41F3-B794-B1055896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2069EAB5-6AF4-44AD-8E81-374A3A1DF1A7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FF90B1C-3ED3-4545-BF30-C2EE4942D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FB2B87B0-56B9-4C80-A84E-7BDBDBF36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7F9C5AF1-1315-4FB7-87CB-0D10170B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52E3CC41-709E-4888-AB77-3C15CB4CC60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9F126EE-5B6A-4EF6-8117-85BA43487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097822B3-0023-4D00-A383-33AEA65A6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A3367DE8-145A-4E5D-9176-55781710A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14F76303-FD20-41C2-90D1-D96921552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433A941A-7836-40D7-B5BA-0B94B3066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Heart 17">
            <a:extLst>
              <a:ext uri="{FF2B5EF4-FFF2-40B4-BE49-F238E27FC236}">
                <a16:creationId xmlns:a16="http://schemas.microsoft.com/office/drawing/2014/main" xmlns="" id="{73CE6A5F-72F7-48EE-B8A2-D8FC1BC53F3C}"/>
              </a:ext>
            </a:extLst>
          </p:cNvPr>
          <p:cNvSpPr/>
          <p:nvPr userDrawn="1"/>
        </p:nvSpPr>
        <p:spPr>
          <a:xfrm>
            <a:off x="11542946" y="6037152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xmlns="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446D381-87E1-4A32-AABC-D2A72A38AA10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E7FA85C2-DBFB-40DC-AC6B-93D85577F84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CC1E34F-9581-4F62-A7A0-7A2812B3E5A6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29202C3B-64F3-47BC-B2D1-0EAECE2797CF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E2C1BCA8-052C-415A-BA04-701123019F9C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E27CDEA5-2BB7-46B5-980C-4E367ED840A4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EFA47BBF-9F12-4C51-BD5E-EF43958BBE81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6A140B38-8BEA-464A-85EC-4A122D96919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1FBFCD02-20BF-436E-9420-FE8544C246E1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C770892-6610-4CEC-9AF6-5854191363C0}"/>
              </a:ext>
            </a:extLst>
          </p:cNvPr>
          <p:cNvSpPr/>
          <p:nvPr userDrawn="1"/>
        </p:nvSpPr>
        <p:spPr>
          <a:xfrm>
            <a:off x="0" y="-52753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50D9ABC-E6A1-41DB-ACA8-63B34D8D9577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8792F563-0376-4967-BC5B-9C31B19E4B5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89331FB-E7A8-4A3B-A251-11C1D82E7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C26045B-1813-42CB-90BA-86AAD7CD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9F1CB06A-53C7-4E76-9736-4FD4607732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D3626D-7199-47FD-93FF-90A0182A6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542060B5-035C-4343-A5F2-8A9B38088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27894FD-B9B6-4739-AC50-35D0401DE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581C64F5-04A2-4EBA-9DF1-C66FE1D115B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A0EC864B-D6AF-496F-BBE9-F8940D7B0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770A9D20-2ACC-4889-B197-43EFEFBE1E4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E7EF582F-10C8-451B-B54C-C2BF9F38357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3BBF19C0-42E1-487E-9B92-FDB433CB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6D414B05-4FEA-4EFA-8F1E-47846A4F1B3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0FC81139-BA46-4F92-AD61-EE637CB4C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28FD870A-3844-4E42-99DF-4A5CF497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3978491E-1DA5-4989-A8C8-2907AA23B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30F2E448-3F3D-437A-B724-0C9AEDF8819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A76B640A-437D-4102-9EEC-0EB06476D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9524D468-F5E1-433B-9066-9B0509B2E3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A853BAAA-CBCC-4F4F-9062-F3B652608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01568820-A4E8-4706-ACA3-EFF1B2087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8F525D6D-FD19-4BF6-9CAC-C9CE17F8C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B8C63239-9515-4CFB-A1A2-CB27CB62D981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D92FD073-539F-4F9A-9471-EA7F875D053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0E91FA63-2F91-4441-8864-F82DBE5BF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D4825EC5-3A4B-4D19-B1F9-AEE3F740F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CE33ECF0-E22B-4DFE-ADAB-DB8AC8B957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BA686AA0-9976-45A9-8F0B-9800030AD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20BADF29-2AFA-4354-9AC1-588AFB22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5E813722-4F1C-4C1B-8736-17AEA1E00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EFEA7FEA-97A4-4277-A053-688B42EE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E95E3E99-AD26-4755-A4E9-99769CDBB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47D8AB11-D6BC-4604-8EAD-C6D5996D3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3AA5B46-8377-4081-BA0C-6636C80864D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C4384A70-C99F-4451-8603-EA738E201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5DB7327B-0682-4B78-BD70-D9B6CBCECD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F24CDB6F-E5F5-4561-B073-151851FA4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5148F7D7-FEEA-47AE-9B19-286AD9BAA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6610AE1E-E0B1-4A15-BD01-75A8D54B8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FE7641D-A046-40F9-ABBC-6548A8E22FAA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5AE759CE-F9BD-46C5-A590-B021FB638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7D4BC913-759C-40DD-81D1-FAB080461E7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8CBAD226-CAE6-4CEA-89CC-B884F29F7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65969CB8-E9C3-4716-8C9F-76AD4C9C1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012E4805-469C-415A-A5AA-502DAB6D7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0F0F118C-0FBC-4E4C-AE13-737C37822147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66518C82-D748-437F-8225-5E0CF2E571EE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D82C420-CC1C-4DCC-9652-D856DD131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0F1EF388-9676-4025-B31E-058FF086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A0030C7C-08AB-46CC-A3ED-D0CF75EEAF5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9E044C90-C5C8-4190-8CFD-F38A49BC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70ECE243-33B8-415B-8B34-4363F6C82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DBAA04DF-8D49-4FCA-9E00-BF0E76F97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4B29B51E-0519-4B93-A9FB-5E7025990794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10C81DB1-FCBC-4DC5-8AF3-45386DECA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E62DB0EA-EE4C-40BE-9988-8A1F65C9C0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E3FECE85-52C3-4CC7-B347-3A659029699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113B1B27-247B-4A5C-98DB-254D05504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3A8E689B-62B4-42D4-A4BB-A5F2BCE9FF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3CE799B9-A0F6-464F-A660-E5B433EF5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79313B59-8D15-4F83-BEAB-59E45988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8F4602C6-03EB-4C4C-9199-F272C2980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61B3500F-2870-4B2E-8ED0-0AC7470973BD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71F3D097-93A2-4E64-B3FB-BD55C7674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4B44C9E-60D3-449F-AA1D-5362DADC6C7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5D406651-025E-4821-8683-3BC6D8235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D1D4AC97-CCCF-43EF-8011-ADF37DFD2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289BAD6B-701D-444B-ACDB-13D2E2B80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Heart 17">
            <a:extLst>
              <a:ext uri="{FF2B5EF4-FFF2-40B4-BE49-F238E27FC236}">
                <a16:creationId xmlns:a16="http://schemas.microsoft.com/office/drawing/2014/main" xmlns="" id="{0DD02397-3CB3-4D9D-B56B-DF142B38DA23}"/>
              </a:ext>
            </a:extLst>
          </p:cNvPr>
          <p:cNvSpPr/>
          <p:nvPr userDrawn="1"/>
        </p:nvSpPr>
        <p:spPr>
          <a:xfrm>
            <a:off x="11542946" y="603715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3" r:id="rId5"/>
    <p:sldLayoutId id="2147483741" r:id="rId6"/>
    <p:sldLayoutId id="2147483742" r:id="rId7"/>
    <p:sldLayoutId id="2147483732" r:id="rId8"/>
    <p:sldLayoutId id="2147483738" r:id="rId9"/>
    <p:sldLayoutId id="2147483744" r:id="rId10"/>
    <p:sldLayoutId id="2147483745" r:id="rId11"/>
    <p:sldLayoutId id="2147483733" r:id="rId12"/>
    <p:sldLayoutId id="2147483734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293527" y="3322931"/>
            <a:ext cx="577705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CardioGuardian</a:t>
            </a:r>
            <a:r>
              <a:rPr lang="sr-Cyrl-R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5445420" y="4065123"/>
            <a:ext cx="5776990" cy="1610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Personalised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early risk prediction, prevention and intervention based on Artificial Intelligence and Big Data technologies </a:t>
            </a:r>
          </a:p>
          <a:p>
            <a:pPr algn="ctr"/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5E2ACF8F-412B-4259-9576-1D195438BE9E}"/>
              </a:ext>
            </a:extLst>
          </p:cNvPr>
          <p:cNvGrpSpPr/>
          <p:nvPr/>
        </p:nvGrpSpPr>
        <p:grpSpPr>
          <a:xfrm>
            <a:off x="1607538" y="1136186"/>
            <a:ext cx="4317819" cy="3949203"/>
            <a:chOff x="2894307" y="730381"/>
            <a:chExt cx="5013881" cy="45858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120A5C67-A09E-41E0-8719-B15397341675}"/>
                </a:ext>
              </a:extLst>
            </p:cNvPr>
            <p:cNvGrpSpPr/>
            <p:nvPr/>
          </p:nvGrpSpPr>
          <p:grpSpPr>
            <a:xfrm>
              <a:off x="3617375" y="730381"/>
              <a:ext cx="4290813" cy="4585841"/>
              <a:chOff x="5266044" y="3787716"/>
              <a:chExt cx="2465101" cy="2634597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7EF1BC10-5394-4692-A653-21E97C02C741}"/>
                  </a:ext>
                </a:extLst>
              </p:cNvPr>
              <p:cNvSpPr/>
              <p:nvPr/>
            </p:nvSpPr>
            <p:spPr>
              <a:xfrm>
                <a:off x="5266044" y="3787716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dirty="0"/>
                  <a:t>Horizon 2020 </a:t>
                </a:r>
              </a:p>
              <a:p>
                <a:pPr algn="ctr"/>
                <a:r>
                  <a:rPr lang="en-US" sz="2000" dirty="0"/>
                  <a:t>European union funding for research and innovation</a:t>
                </a: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xmlns="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xmlns="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Heart 17">
            <a:extLst>
              <a:ext uri="{FF2B5EF4-FFF2-40B4-BE49-F238E27FC236}">
                <a16:creationId xmlns:a16="http://schemas.microsoft.com/office/drawing/2014/main" xmlns="" id="{19434799-A92F-4764-A432-016DB9E51CD2}"/>
              </a:ext>
            </a:extLst>
          </p:cNvPr>
          <p:cNvSpPr/>
          <p:nvPr/>
        </p:nvSpPr>
        <p:spPr>
          <a:xfrm>
            <a:off x="9961775" y="348122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9019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Буџет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66110"/>
              </p:ext>
            </p:extLst>
          </p:nvPr>
        </p:nvGraphicFramePr>
        <p:xfrm>
          <a:off x="447354" y="1632326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AD787C-B576-41A3-AB0B-9E7D61C07641}"/>
              </a:ext>
            </a:extLst>
          </p:cNvPr>
          <p:cNvSpPr txBox="1"/>
          <p:nvPr/>
        </p:nvSpPr>
        <p:spPr>
          <a:xfrm>
            <a:off x="1343234" y="4180648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ЕТФ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491E184-A392-4CD0-8343-0075B3077A8D}"/>
              </a:ext>
            </a:extLst>
          </p:cNvPr>
          <p:cNvSpPr txBox="1"/>
          <p:nvPr/>
        </p:nvSpPr>
        <p:spPr>
          <a:xfrm>
            <a:off x="4088475" y="3236154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Intellias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B544F57-C0D1-45C7-912E-8652ED67D370}"/>
              </a:ext>
            </a:extLst>
          </p:cNvPr>
          <p:cNvSpPr txBox="1"/>
          <p:nvPr/>
        </p:nvSpPr>
        <p:spPr>
          <a:xfrm>
            <a:off x="5446118" y="2897600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Medtronic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1B715A3-F219-4525-96A7-F24C546DCDFA}"/>
              </a:ext>
            </a:extLst>
          </p:cNvPr>
          <p:cNvSpPr txBox="1"/>
          <p:nvPr/>
        </p:nvSpPr>
        <p:spPr>
          <a:xfrm>
            <a:off x="6735528" y="2312825"/>
            <a:ext cx="155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Zenith Technologies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F51B7CE-D0A7-45EE-96C8-29235F56F643}"/>
              </a:ext>
            </a:extLst>
          </p:cNvPr>
          <p:cNvSpPr txBox="1"/>
          <p:nvPr/>
        </p:nvSpPr>
        <p:spPr>
          <a:xfrm>
            <a:off x="7820910" y="2143548"/>
            <a:ext cx="2366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APPQuality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D319303-9AB1-4D23-AEA4-33CFCCF3EEFE}"/>
              </a:ext>
            </a:extLst>
          </p:cNvPr>
          <p:cNvSpPr txBox="1"/>
          <p:nvPr/>
        </p:nvSpPr>
        <p:spPr>
          <a:xfrm>
            <a:off x="9698032" y="3390042"/>
            <a:ext cx="1571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ETH Zurich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7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3F1600D-BFC1-486B-A419-927C7F1F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Закључак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5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76A6E85-AB24-4525-A9D1-824B727D0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Хвала на пажњи!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xmlns="" id="{99C1076F-2F1F-46AF-8A12-2912CF3C5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51917"/>
              </p:ext>
            </p:extLst>
          </p:nvPr>
        </p:nvGraphicFramePr>
        <p:xfrm>
          <a:off x="4649378" y="1838162"/>
          <a:ext cx="642329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11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xmlns="" id="{0710CF04-37E4-43B5-96BD-9F2C618ADD70}"/>
              </a:ext>
            </a:extLst>
          </p:cNvPr>
          <p:cNvGrpSpPr/>
          <p:nvPr/>
        </p:nvGrpSpPr>
        <p:grpSpPr>
          <a:xfrm>
            <a:off x="1021139" y="5317616"/>
            <a:ext cx="1800200" cy="521878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xmlns="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xmlns="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36B0F9-52C8-4C14-94E7-4299DF256821}"/>
              </a:ext>
            </a:extLst>
          </p:cNvPr>
          <p:cNvSpPr txBox="1"/>
          <p:nvPr/>
        </p:nvSpPr>
        <p:spPr>
          <a:xfrm>
            <a:off x="1021139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xmlns="" id="{335456D5-89DE-4BF4-93F5-C9DA5AFA98BA}"/>
              </a:ext>
            </a:extLst>
          </p:cNvPr>
          <p:cNvGrpSpPr/>
          <p:nvPr/>
        </p:nvGrpSpPr>
        <p:grpSpPr>
          <a:xfrm>
            <a:off x="3799220" y="5317616"/>
            <a:ext cx="1800200" cy="521878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xmlns="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xmlns="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B77D8E2-8722-4853-B10A-9C757321F794}"/>
              </a:ext>
            </a:extLst>
          </p:cNvPr>
          <p:cNvSpPr txBox="1"/>
          <p:nvPr/>
        </p:nvSpPr>
        <p:spPr>
          <a:xfrm>
            <a:off x="3799187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xmlns="" id="{52697FD9-55E6-462C-A677-7D84B5763219}"/>
              </a:ext>
            </a:extLst>
          </p:cNvPr>
          <p:cNvGrpSpPr/>
          <p:nvPr/>
        </p:nvGrpSpPr>
        <p:grpSpPr>
          <a:xfrm>
            <a:off x="6577301" y="5317616"/>
            <a:ext cx="1800200" cy="521878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xmlns="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xmlns="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92A30E8-6DB7-4A35-8914-D95551010379}"/>
              </a:ext>
            </a:extLst>
          </p:cNvPr>
          <p:cNvSpPr txBox="1"/>
          <p:nvPr/>
        </p:nvSpPr>
        <p:spPr>
          <a:xfrm>
            <a:off x="6577235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xmlns="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521878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xmlns="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xmlns="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CF3AB27F-71E8-489B-9084-A4ACFF66832C}"/>
              </a:ext>
            </a:extLst>
          </p:cNvPr>
          <p:cNvSpPr txBox="1"/>
          <p:nvPr/>
        </p:nvSpPr>
        <p:spPr>
          <a:xfrm>
            <a:off x="9355282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xmlns="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xmlns="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xmlns="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xmlns="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xmlns="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xmlns="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xmlns="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xmlns="" id="{27330319-9696-4DEA-B7A4-036949AE6DB1}"/>
              </a:ext>
            </a:extLst>
          </p:cNvPr>
          <p:cNvGrpSpPr/>
          <p:nvPr/>
        </p:nvGrpSpPr>
        <p:grpSpPr>
          <a:xfrm>
            <a:off x="368460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xmlns="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xmlns="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xmlns="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xmlns="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xmlns="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xmlns="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xmlns="" id="{F6D475EE-1DC3-458B-8197-0D4F968E0785}"/>
              </a:ext>
            </a:extLst>
          </p:cNvPr>
          <p:cNvGrpSpPr/>
          <p:nvPr/>
        </p:nvGrpSpPr>
        <p:grpSpPr>
          <a:xfrm>
            <a:off x="6454544" y="496191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xmlns="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xmlns="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xmlns="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xmlns="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xmlns="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xmlns="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xmlns="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xmlns="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xmlns="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xmlns="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xmlns="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xmlns="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xmlns="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xmlns="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xmlns="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xmlns="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xmlns="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xmlns="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xmlns="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xmlns="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xmlns="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xmlns="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xmlns="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xmlns="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xmlns="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xmlns="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xmlns="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xmlns="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xmlns="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xmlns="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xmlns="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xmlns="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xmlns="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xmlns="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xmlns="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xmlns="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xmlns="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xmlns="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xmlns="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xmlns="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xmlns="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xmlns="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:a16="http://schemas.microsoft.com/office/drawing/2014/main" xmlns="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xmlns="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xmlns="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xmlns="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:a16="http://schemas.microsoft.com/office/drawing/2014/main" xmlns="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xmlns="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xmlns="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xmlns="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:a16="http://schemas.microsoft.com/office/drawing/2014/main" xmlns="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xmlns="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xmlns="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xmlns="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:a16="http://schemas.microsoft.com/office/drawing/2014/main" xmlns="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xmlns="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xmlns="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xmlns="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:a16="http://schemas.microsoft.com/office/drawing/2014/main" xmlns="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xmlns="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xmlns="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xmlns="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:a16="http://schemas.microsoft.com/office/drawing/2014/main" xmlns="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xmlns="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xmlns="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xmlns="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:a16="http://schemas.microsoft.com/office/drawing/2014/main" xmlns="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xmlns="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xmlns="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:a16="http://schemas.microsoft.com/office/drawing/2014/main" xmlns="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:a16="http://schemas.microsoft.com/office/drawing/2014/main" xmlns="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:a16="http://schemas.microsoft.com/office/drawing/2014/main" xmlns="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xmlns="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xmlns="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xmlns="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xmlns="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xmlns="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xmlns="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xmlns="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xmlns="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xmlns="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:a16="http://schemas.microsoft.com/office/drawing/2014/main" xmlns="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xmlns="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:a16="http://schemas.microsoft.com/office/drawing/2014/main" xmlns="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8">
            <a:extLst>
              <a:ext uri="{FF2B5EF4-FFF2-40B4-BE49-F238E27FC236}">
                <a16:creationId xmlns:a16="http://schemas.microsoft.com/office/drawing/2014/main" xmlns="" id="{F5713DA5-F039-479E-B3E1-CC754784BB3C}"/>
              </a:ext>
            </a:extLst>
          </p:cNvPr>
          <p:cNvSpPr/>
          <p:nvPr/>
        </p:nvSpPr>
        <p:spPr>
          <a:xfrm>
            <a:off x="2524387" y="83620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07976F9-DE8A-4B74-82E7-25C2A9452B09}"/>
              </a:ext>
            </a:extLst>
          </p:cNvPr>
          <p:cNvSpPr/>
          <p:nvPr/>
        </p:nvSpPr>
        <p:spPr>
          <a:xfrm>
            <a:off x="3786197" y="854257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Увод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5B36F0-0A32-48D3-9353-A6E0E036B3A6}"/>
              </a:ext>
            </a:extLst>
          </p:cNvPr>
          <p:cNvSpPr txBox="1"/>
          <p:nvPr/>
        </p:nvSpPr>
        <p:spPr>
          <a:xfrm>
            <a:off x="2499844" y="1623063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" name="Pentagon 107">
            <a:extLst>
              <a:ext uri="{FF2B5EF4-FFF2-40B4-BE49-F238E27FC236}">
                <a16:creationId xmlns:a16="http://schemas.microsoft.com/office/drawing/2014/main" xmlns="" id="{83FEB1C8-40BF-43F6-AF58-1FC63A925700}"/>
              </a:ext>
            </a:extLst>
          </p:cNvPr>
          <p:cNvSpPr/>
          <p:nvPr/>
        </p:nvSpPr>
        <p:spPr>
          <a:xfrm>
            <a:off x="2526750" y="1501730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EDA1EED1-4CAD-4592-A69D-63A085F330A8}"/>
              </a:ext>
            </a:extLst>
          </p:cNvPr>
          <p:cNvSpPr/>
          <p:nvPr/>
        </p:nvSpPr>
        <p:spPr>
          <a:xfrm>
            <a:off x="3804140" y="1507772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Циљеви пројекта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49E969-240C-4A03-99B6-73B240B74382}"/>
              </a:ext>
            </a:extLst>
          </p:cNvPr>
          <p:cNvSpPr txBox="1"/>
          <p:nvPr/>
        </p:nvSpPr>
        <p:spPr>
          <a:xfrm>
            <a:off x="2499844" y="2112418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02</a:t>
            </a:r>
          </a:p>
        </p:txBody>
      </p:sp>
      <p:sp>
        <p:nvSpPr>
          <p:cNvPr id="8" name="Pentagon 114">
            <a:extLst>
              <a:ext uri="{FF2B5EF4-FFF2-40B4-BE49-F238E27FC236}">
                <a16:creationId xmlns:a16="http://schemas.microsoft.com/office/drawing/2014/main" xmlns="" id="{93A7D272-46EB-4251-9E4C-54F793CDD970}"/>
              </a:ext>
            </a:extLst>
          </p:cNvPr>
          <p:cNvSpPr/>
          <p:nvPr/>
        </p:nvSpPr>
        <p:spPr>
          <a:xfrm>
            <a:off x="2520270" y="214498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22D76ED-B15E-47F4-AC1A-E454C6E261A7}"/>
              </a:ext>
            </a:extLst>
          </p:cNvPr>
          <p:cNvSpPr/>
          <p:nvPr/>
        </p:nvSpPr>
        <p:spPr>
          <a:xfrm>
            <a:off x="3786197" y="213770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Тренутн</a:t>
            </a:r>
            <a:r>
              <a:rPr lang="sr-Latn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стање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B72C75-48DC-4EB7-AF99-FAEED0C513A7}"/>
              </a:ext>
            </a:extLst>
          </p:cNvPr>
          <p:cNvSpPr txBox="1"/>
          <p:nvPr/>
        </p:nvSpPr>
        <p:spPr>
          <a:xfrm>
            <a:off x="2533478" y="2236945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Pentagon 121">
            <a:extLst>
              <a:ext uri="{FF2B5EF4-FFF2-40B4-BE49-F238E27FC236}">
                <a16:creationId xmlns:a16="http://schemas.microsoft.com/office/drawing/2014/main" xmlns="" id="{20E1F4D5-5F51-40B0-8215-06E5F35895CA}"/>
              </a:ext>
            </a:extLst>
          </p:cNvPr>
          <p:cNvSpPr/>
          <p:nvPr/>
        </p:nvSpPr>
        <p:spPr>
          <a:xfrm>
            <a:off x="2511561" y="279930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70F6EB6-1710-4005-BAC3-CBF491E773DE}"/>
              </a:ext>
            </a:extLst>
          </p:cNvPr>
          <p:cNvSpPr txBox="1"/>
          <p:nvPr/>
        </p:nvSpPr>
        <p:spPr>
          <a:xfrm>
            <a:off x="2499844" y="2872503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4" name="Pentagon 128">
            <a:extLst>
              <a:ext uri="{FF2B5EF4-FFF2-40B4-BE49-F238E27FC236}">
                <a16:creationId xmlns:a16="http://schemas.microsoft.com/office/drawing/2014/main" xmlns="" id="{47E40CAA-8C51-4FEB-8F89-E284351A17C6}"/>
              </a:ext>
            </a:extLst>
          </p:cNvPr>
          <p:cNvSpPr/>
          <p:nvPr/>
        </p:nvSpPr>
        <p:spPr>
          <a:xfrm>
            <a:off x="2490853" y="3483911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DA24AA6-C7A9-4441-A5BB-9BBF6F02A367}"/>
              </a:ext>
            </a:extLst>
          </p:cNvPr>
          <p:cNvSpPr/>
          <p:nvPr/>
        </p:nvSpPr>
        <p:spPr>
          <a:xfrm>
            <a:off x="3804140" y="3476962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Категорије корисника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4E57804-9895-4BBA-8503-E254FF53B50D}"/>
              </a:ext>
            </a:extLst>
          </p:cNvPr>
          <p:cNvSpPr txBox="1"/>
          <p:nvPr/>
        </p:nvSpPr>
        <p:spPr>
          <a:xfrm>
            <a:off x="2499844" y="3578832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7" name="Pentagon 48">
            <a:extLst>
              <a:ext uri="{FF2B5EF4-FFF2-40B4-BE49-F238E27FC236}">
                <a16:creationId xmlns:a16="http://schemas.microsoft.com/office/drawing/2014/main" xmlns="" id="{3141DD9F-9A8B-4DD4-A638-C08267EA7E8C}"/>
              </a:ext>
            </a:extLst>
          </p:cNvPr>
          <p:cNvSpPr/>
          <p:nvPr/>
        </p:nvSpPr>
        <p:spPr>
          <a:xfrm>
            <a:off x="2482655" y="413269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AF47972C-510C-44D6-9223-8631E9BBBE8E}"/>
              </a:ext>
            </a:extLst>
          </p:cNvPr>
          <p:cNvSpPr/>
          <p:nvPr/>
        </p:nvSpPr>
        <p:spPr>
          <a:xfrm>
            <a:off x="3812607" y="4166969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sr-Cyrl-C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Функционалности</a:t>
            </a:r>
            <a:r>
              <a:rPr lang="sr-Cyrl-C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система и захтеви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B2AB5F-1E10-43A0-B9BE-D40B032ADD7E}"/>
              </a:ext>
            </a:extLst>
          </p:cNvPr>
          <p:cNvSpPr txBox="1"/>
          <p:nvPr/>
        </p:nvSpPr>
        <p:spPr>
          <a:xfrm>
            <a:off x="2499844" y="4164295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Pentagon 107">
            <a:extLst>
              <a:ext uri="{FF2B5EF4-FFF2-40B4-BE49-F238E27FC236}">
                <a16:creationId xmlns:a16="http://schemas.microsoft.com/office/drawing/2014/main" xmlns="" id="{B7C8847B-6734-49F4-9A11-E619EB141661}"/>
              </a:ext>
            </a:extLst>
          </p:cNvPr>
          <p:cNvSpPr/>
          <p:nvPr/>
        </p:nvSpPr>
        <p:spPr>
          <a:xfrm>
            <a:off x="2482656" y="483301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xmlns="" id="{F58AC4D4-2E72-4BE9-8F6C-8EEA1E3475AF}"/>
              </a:ext>
            </a:extLst>
          </p:cNvPr>
          <p:cNvSpPr/>
          <p:nvPr/>
        </p:nvSpPr>
        <p:spPr>
          <a:xfrm>
            <a:off x="3835508" y="4822719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Планови </a:t>
            </a:r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услови реализације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A3666A3-D278-4936-AA98-CCD2FA403D75}"/>
              </a:ext>
            </a:extLst>
          </p:cNvPr>
          <p:cNvSpPr txBox="1"/>
          <p:nvPr/>
        </p:nvSpPr>
        <p:spPr>
          <a:xfrm>
            <a:off x="2520270" y="4910584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Pentagon 114">
            <a:extLst>
              <a:ext uri="{FF2B5EF4-FFF2-40B4-BE49-F238E27FC236}">
                <a16:creationId xmlns:a16="http://schemas.microsoft.com/office/drawing/2014/main" xmlns="" id="{017D2DD1-826E-4117-B992-D9179A1C7C23}"/>
              </a:ext>
            </a:extLst>
          </p:cNvPr>
          <p:cNvSpPr/>
          <p:nvPr/>
        </p:nvSpPr>
        <p:spPr>
          <a:xfrm>
            <a:off x="2499562" y="549373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xmlns="" id="{66C9B339-B584-461E-A500-3B440C432C58}"/>
              </a:ext>
            </a:extLst>
          </p:cNvPr>
          <p:cNvSpPr/>
          <p:nvPr/>
        </p:nvSpPr>
        <p:spPr>
          <a:xfrm>
            <a:off x="3804140" y="5500404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Буџет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9F3E15A-402A-4DE8-A2D8-F6222C04A44F}"/>
              </a:ext>
            </a:extLst>
          </p:cNvPr>
          <p:cNvSpPr txBox="1"/>
          <p:nvPr/>
        </p:nvSpPr>
        <p:spPr>
          <a:xfrm>
            <a:off x="2520270" y="5587099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75BBD92F-7CF9-49A8-A4AE-C13641ACCDB2}"/>
              </a:ext>
            </a:extLst>
          </p:cNvPr>
          <p:cNvSpPr/>
          <p:nvPr/>
        </p:nvSpPr>
        <p:spPr>
          <a:xfrm>
            <a:off x="3786197" y="2807334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Партиципанти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211DFB6-573E-4872-9450-9B9C93B0D5ED}"/>
              </a:ext>
            </a:extLst>
          </p:cNvPr>
          <p:cNvSpPr txBox="1"/>
          <p:nvPr/>
        </p:nvSpPr>
        <p:spPr>
          <a:xfrm>
            <a:off x="2537562" y="1544494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51A725D-DB8D-4CB5-9326-C5CD3CBC1F02}"/>
              </a:ext>
            </a:extLst>
          </p:cNvPr>
          <p:cNvSpPr txBox="1"/>
          <p:nvPr/>
        </p:nvSpPr>
        <p:spPr>
          <a:xfrm>
            <a:off x="2541658" y="929407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758C261-D2D8-4A74-A198-943B3C228760}"/>
              </a:ext>
            </a:extLst>
          </p:cNvPr>
          <p:cNvSpPr txBox="1"/>
          <p:nvPr/>
        </p:nvSpPr>
        <p:spPr>
          <a:xfrm>
            <a:off x="835270" y="1415961"/>
            <a:ext cx="738664" cy="3970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sr-Cyrl-R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Садржај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0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xmlns="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xmlns="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:a16="http://schemas.microsoft.com/office/drawing/2014/main" xmlns="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xmlns="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xmlns="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:a16="http://schemas.microsoft.com/office/drawing/2014/main" xmlns="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:a16="http://schemas.microsoft.com/office/drawing/2014/main" xmlns="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:a16="http://schemas.microsoft.com/office/drawing/2014/main" xmlns="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xmlns="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xmlns="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xmlns="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xmlns="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xmlns="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xmlns="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:a16="http://schemas.microsoft.com/office/drawing/2014/main" xmlns="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:a16="http://schemas.microsoft.com/office/drawing/2014/main" xmlns="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xmlns="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xmlns="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xmlns="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:a16="http://schemas.microsoft.com/office/drawing/2014/main" xmlns="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:a16="http://schemas.microsoft.com/office/drawing/2014/main" xmlns="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:a16="http://schemas.microsoft.com/office/drawing/2014/main" xmlns="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:a16="http://schemas.microsoft.com/office/drawing/2014/main" xmlns="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:a16="http://schemas.microsoft.com/office/drawing/2014/main" xmlns="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xmlns="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xmlns="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:a16="http://schemas.microsoft.com/office/drawing/2014/main" xmlns="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:a16="http://schemas.microsoft.com/office/drawing/2014/main" xmlns="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:a16="http://schemas.microsoft.com/office/drawing/2014/main" xmlns="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:a16="http://schemas.microsoft.com/office/drawing/2014/main" xmlns="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:a16="http://schemas.microsoft.com/office/drawing/2014/main" xmlns="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:a16="http://schemas.microsoft.com/office/drawing/2014/main" xmlns="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:a16="http://schemas.microsoft.com/office/drawing/2014/main" xmlns="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:a16="http://schemas.microsoft.com/office/drawing/2014/main" xmlns="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:a16="http://schemas.microsoft.com/office/drawing/2014/main" xmlns="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:a16="http://schemas.microsoft.com/office/drawing/2014/main" xmlns="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xmlns="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xmlns="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xmlns="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xmlns="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xmlns="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xmlns="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xmlns="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xmlns="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xmlns="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xmlns="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xmlns="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xmlns="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xmlns="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xmlns="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xmlns="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xmlns="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xmlns="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xmlns="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xmlns="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xmlns="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xmlns="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xmlns="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:a16="http://schemas.microsoft.com/office/drawing/2014/main" xmlns="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xmlns="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:a16="http://schemas.microsoft.com/office/drawing/2014/main" xmlns="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xmlns="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xmlns="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xmlns="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xmlns="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xmlns="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xmlns="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xmlns="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xmlns="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xmlns="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:a16="http://schemas.microsoft.com/office/drawing/2014/main" xmlns="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xmlns="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xmlns="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xmlns="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xmlns="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xmlns="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xmlns="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:a16="http://schemas.microsoft.com/office/drawing/2014/main" xmlns="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4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xmlns="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xmlns="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xmlns="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xmlns="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xmlns="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xmlns="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xmlns="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xmlns="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xmlns="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xmlns="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xmlns="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xmlns="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xmlns="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xmlns="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xmlns="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xmlns="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xmlns="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xmlns="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:a16="http://schemas.microsoft.com/office/drawing/2014/main" xmlns="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:a16="http://schemas.microsoft.com/office/drawing/2014/main" xmlns="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xmlns="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xmlns="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xmlns="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:a16="http://schemas.microsoft.com/office/drawing/2014/main" xmlns="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xmlns="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xmlns="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xmlns="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xmlns="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xmlns="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:a16="http://schemas.microsoft.com/office/drawing/2014/main" xmlns="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:a16="http://schemas.microsoft.com/office/drawing/2014/main" xmlns="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xmlns="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:a16="http://schemas.microsoft.com/office/drawing/2014/main" xmlns="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:a16="http://schemas.microsoft.com/office/drawing/2014/main" xmlns="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xmlns="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xmlns="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xmlns="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xmlns="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xmlns="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4508B6D-3EF9-47C7-A2C5-C1B7C70A8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Увод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46A5085-49FA-41DA-BDC6-10F53C1E2B25}"/>
              </a:ext>
            </a:extLst>
          </p:cNvPr>
          <p:cNvGrpSpPr/>
          <p:nvPr/>
        </p:nvGrpSpPr>
        <p:grpSpPr>
          <a:xfrm>
            <a:off x="2063068" y="4477344"/>
            <a:ext cx="4630641" cy="1009093"/>
            <a:chOff x="1851582" y="1945340"/>
            <a:chExt cx="4630641" cy="1009093"/>
          </a:xfrm>
          <a:solidFill>
            <a:schemeClr val="accent5"/>
          </a:solidFill>
        </p:grpSpPr>
        <p:sp>
          <p:nvSpPr>
            <p:cNvPr id="4" name="Round Same Side Corner Rectangle 20">
              <a:extLst>
                <a:ext uri="{FF2B5EF4-FFF2-40B4-BE49-F238E27FC236}">
                  <a16:creationId xmlns:a16="http://schemas.microsoft.com/office/drawing/2014/main" xmlns="" id="{50915D22-1769-4955-9001-CC18AD8E0A09}"/>
                </a:ext>
              </a:extLst>
            </p:cNvPr>
            <p:cNvSpPr/>
            <p:nvPr/>
          </p:nvSpPr>
          <p:spPr>
            <a:xfrm rot="10800000">
              <a:off x="1851582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xmlns="" id="{D9B3AB91-3C4F-4924-A27B-821D586AD4B3}"/>
                </a:ext>
              </a:extLst>
            </p:cNvPr>
            <p:cNvSpPr/>
            <p:nvPr/>
          </p:nvSpPr>
          <p:spPr>
            <a:xfrm>
              <a:off x="2364649" y="195877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xmlns="" id="{465FE1D7-50A9-4CFD-AB39-063A4B0FCCB5}"/>
                </a:ext>
              </a:extLst>
            </p:cNvPr>
            <p:cNvSpPr/>
            <p:nvPr/>
          </p:nvSpPr>
          <p:spPr>
            <a:xfrm>
              <a:off x="6111108" y="195944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20">
              <a:extLst>
                <a:ext uri="{FF2B5EF4-FFF2-40B4-BE49-F238E27FC236}">
                  <a16:creationId xmlns:a16="http://schemas.microsoft.com/office/drawing/2014/main" xmlns="" id="{76B82A0A-B24D-42D6-9347-C7F09A4919AB}"/>
                </a:ext>
              </a:extLst>
            </p:cNvPr>
            <p:cNvSpPr/>
            <p:nvPr/>
          </p:nvSpPr>
          <p:spPr>
            <a:xfrm rot="10800000">
              <a:off x="5584860" y="1967984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xmlns="" id="{EB91E405-C703-4127-92ED-D3BC9EE769B9}"/>
                </a:ext>
              </a:extLst>
            </p:cNvPr>
            <p:cNvSpPr/>
            <p:nvPr/>
          </p:nvSpPr>
          <p:spPr>
            <a:xfrm>
              <a:off x="5142076" y="197033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1825DE-29FB-456E-A001-72D0A736742D}"/>
              </a:ext>
            </a:extLst>
          </p:cNvPr>
          <p:cNvSpPr txBox="1"/>
          <p:nvPr/>
        </p:nvSpPr>
        <p:spPr>
          <a:xfrm>
            <a:off x="361629" y="1379117"/>
            <a:ext cx="11573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Према званичним подацима WHO, годишње умре више од 40 милиона људи од незаразних болести, што чини 71% свих смртних случајева на глобалном нивоу. Од свих незаразних болести, кардиоваскуларне болести су највећи узрочник смрти са око 18 милиона смртних случајева на годишњем нивоу. 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CardioGuardian пружа могућност персонализоване ране процене ризика, предикције, превенције и детекције кардиоваскуларних болести засноване на вештачкој интелигенцији.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обухвата развој апликације и уређаја који ће корисницима објаснити зашто је превентива и редовна провера срца као и других телесних параметара од огромног значаја, олакшати им свакодневну бригу о свом здрављу тако што ће им омогућити праћење тренутног здравственог стања и упозорити уколико стање захтева медицинску помоћ и негу. 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2715EAC4-5F1E-496F-B130-C59CBC081F95}"/>
              </a:ext>
            </a:extLst>
          </p:cNvPr>
          <p:cNvSpPr/>
          <p:nvPr/>
        </p:nvSpPr>
        <p:spPr>
          <a:xfrm rot="16200000">
            <a:off x="3534532" y="4067384"/>
            <a:ext cx="293709" cy="3277111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888029C4-A60A-4201-A38C-8723D8D1ADCA}"/>
              </a:ext>
            </a:extLst>
          </p:cNvPr>
          <p:cNvSpPr/>
          <p:nvPr/>
        </p:nvSpPr>
        <p:spPr>
          <a:xfrm rot="16200000">
            <a:off x="5861800" y="4998178"/>
            <a:ext cx="290052" cy="1373766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20">
            <a:extLst>
              <a:ext uri="{FF2B5EF4-FFF2-40B4-BE49-F238E27FC236}">
                <a16:creationId xmlns:a16="http://schemas.microsoft.com/office/drawing/2014/main" xmlns="" id="{F5FA0DE0-4E92-402E-B0FF-1D88359F18E3}"/>
              </a:ext>
            </a:extLst>
          </p:cNvPr>
          <p:cNvSpPr/>
          <p:nvPr/>
        </p:nvSpPr>
        <p:spPr>
          <a:xfrm rot="10800000">
            <a:off x="2970520" y="4477344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:a16="http://schemas.microsoft.com/office/drawing/2014/main" xmlns="" id="{28F3C327-A1DC-4EC0-A434-C78C840A33DF}"/>
              </a:ext>
            </a:extLst>
          </p:cNvPr>
          <p:cNvSpPr/>
          <p:nvPr/>
        </p:nvSpPr>
        <p:spPr>
          <a:xfrm>
            <a:off x="3483587" y="4490966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:a16="http://schemas.microsoft.com/office/drawing/2014/main" xmlns="" id="{0CE90E88-3AE3-4808-B8C2-E7498E854DC2}"/>
              </a:ext>
            </a:extLst>
          </p:cNvPr>
          <p:cNvSpPr/>
          <p:nvPr/>
        </p:nvSpPr>
        <p:spPr>
          <a:xfrm>
            <a:off x="4429029" y="4499991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 Same Side Corner Rectangle 20">
            <a:extLst>
              <a:ext uri="{FF2B5EF4-FFF2-40B4-BE49-F238E27FC236}">
                <a16:creationId xmlns:a16="http://schemas.microsoft.com/office/drawing/2014/main" xmlns="" id="{E85915EB-1160-429D-9946-715FFE0A487C}"/>
              </a:ext>
            </a:extLst>
          </p:cNvPr>
          <p:cNvSpPr/>
          <p:nvPr/>
        </p:nvSpPr>
        <p:spPr>
          <a:xfrm rot="10800000">
            <a:off x="3915962" y="4490966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96D9C65-EE45-43AD-9C46-AAB0A0B75A0B}"/>
              </a:ext>
            </a:extLst>
          </p:cNvPr>
          <p:cNvSpPr txBox="1"/>
          <p:nvPr/>
        </p:nvSpPr>
        <p:spPr>
          <a:xfrm>
            <a:off x="2286496" y="5943487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незаразних болести</a:t>
            </a:r>
            <a:endParaRPr lang="en-US" sz="1400" dirty="0"/>
          </a:p>
        </p:txBody>
      </p:sp>
      <p:sp>
        <p:nvSpPr>
          <p:cNvPr id="18" name="Round Same Side Corner Rectangle 20">
            <a:extLst>
              <a:ext uri="{FF2B5EF4-FFF2-40B4-BE49-F238E27FC236}">
                <a16:creationId xmlns:a16="http://schemas.microsoft.com/office/drawing/2014/main" xmlns="" id="{B727C69D-3DCC-4535-96C8-8A5C5DBA6789}"/>
              </a:ext>
            </a:extLst>
          </p:cNvPr>
          <p:cNvSpPr/>
          <p:nvPr/>
        </p:nvSpPr>
        <p:spPr>
          <a:xfrm rot="10800000">
            <a:off x="4871813" y="4499991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6D9C65-EE45-43AD-9C46-AAB0A0B75A0B}"/>
              </a:ext>
            </a:extLst>
          </p:cNvPr>
          <p:cNvSpPr txBox="1"/>
          <p:nvPr/>
        </p:nvSpPr>
        <p:spPr>
          <a:xfrm>
            <a:off x="4881839" y="5935275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заразних болести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391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xmlns="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xmlns="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xmlns="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xmlns="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xmlns="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xmlns="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xmlns="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xmlns="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xmlns="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xmlns="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xmlns="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xmlns="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xmlns="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xmlns="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xmlns="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:a16="http://schemas.microsoft.com/office/drawing/2014/main" xmlns="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xmlns="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xmlns="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:a16="http://schemas.microsoft.com/office/drawing/2014/main" xmlns="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:a16="http://schemas.microsoft.com/office/drawing/2014/main" xmlns="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:a16="http://schemas.microsoft.com/office/drawing/2014/main" xmlns="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:a16="http://schemas.microsoft.com/office/drawing/2014/main" xmlns="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:a16="http://schemas.microsoft.com/office/drawing/2014/main" xmlns="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:a16="http://schemas.microsoft.com/office/drawing/2014/main" xmlns="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:a16="http://schemas.microsoft.com/office/drawing/2014/main" xmlns="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:a16="http://schemas.microsoft.com/office/drawing/2014/main" xmlns="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:a16="http://schemas.microsoft.com/office/drawing/2014/main" xmlns="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:a16="http://schemas.microsoft.com/office/drawing/2014/main" xmlns="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:a16="http://schemas.microsoft.com/office/drawing/2014/main" xmlns="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:a16="http://schemas.microsoft.com/office/drawing/2014/main" xmlns="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:a16="http://schemas.microsoft.com/office/drawing/2014/main" xmlns="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:a16="http://schemas.microsoft.com/office/drawing/2014/main" xmlns="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:a16="http://schemas.microsoft.com/office/drawing/2014/main" xmlns="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:a16="http://schemas.microsoft.com/office/drawing/2014/main" xmlns="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:a16="http://schemas.microsoft.com/office/drawing/2014/main" xmlns="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:a16="http://schemas.microsoft.com/office/drawing/2014/main" xmlns="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:a16="http://schemas.microsoft.com/office/drawing/2014/main" xmlns="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xmlns="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:a16="http://schemas.microsoft.com/office/drawing/2014/main" xmlns="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:a16="http://schemas.microsoft.com/office/drawing/2014/main" xmlns="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:a16="http://schemas.microsoft.com/office/drawing/2014/main" xmlns="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:a16="http://schemas.microsoft.com/office/drawing/2014/main" xmlns="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xmlns="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:a16="http://schemas.microsoft.com/office/drawing/2014/main" xmlns="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xmlns="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xmlns="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:a16="http://schemas.microsoft.com/office/drawing/2014/main" xmlns="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:a16="http://schemas.microsoft.com/office/drawing/2014/main" xmlns="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:a16="http://schemas.microsoft.com/office/drawing/2014/main" xmlns="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:a16="http://schemas.microsoft.com/office/drawing/2014/main" xmlns="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xmlns="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xmlns="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:a16="http://schemas.microsoft.com/office/drawing/2014/main" xmlns="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:a16="http://schemas.microsoft.com/office/drawing/2014/main" xmlns="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:a16="http://schemas.microsoft.com/office/drawing/2014/main" xmlns="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xmlns="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xmlns="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xmlns="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xmlns="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xmlns="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xmlns="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xmlns="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xmlns="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:a16="http://schemas.microsoft.com/office/drawing/2014/main" xmlns="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xmlns="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xmlns="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:a16="http://schemas.microsoft.com/office/drawing/2014/main" xmlns="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xmlns="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xmlns="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xmlns="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xmlns="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xmlns="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xmlns="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xmlns="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xmlns="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xmlns="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xmlns="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xmlns="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xmlns="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xmlns="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xmlns="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xmlns="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xmlns="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xmlns="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xmlns="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xmlns="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xmlns="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:a16="http://schemas.microsoft.com/office/drawing/2014/main" xmlns="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xmlns="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xmlns="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:a16="http://schemas.microsoft.com/office/drawing/2014/main" xmlns="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xmlns="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xmlns="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xmlns="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xmlns="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xmlns="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xmlns="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xmlns="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xmlns="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xmlns="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:a16="http://schemas.microsoft.com/office/drawing/2014/main" xmlns="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xmlns="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xmlns="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xmlns="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-527" y="2945497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AA8016-A821-40BD-A6AC-EA5EF8DCDA7F}"/>
              </a:ext>
            </a:extLst>
          </p:cNvPr>
          <p:cNvSpPr txBox="1"/>
          <p:nvPr/>
        </p:nvSpPr>
        <p:spPr>
          <a:xfrm>
            <a:off x="6962181" y="4972084"/>
            <a:ext cx="4539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9F5048-5EA3-4DBB-A60F-AC9A09293A85}"/>
              </a:ext>
            </a:extLst>
          </p:cNvPr>
          <p:cNvSpPr txBox="1"/>
          <p:nvPr/>
        </p:nvSpPr>
        <p:spPr>
          <a:xfrm>
            <a:off x="1304696" y="4972084"/>
            <a:ext cx="419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Циљеви пројекта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xmlns="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xmlns="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xmlns="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xmlns="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xmlns="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xmlns="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xmlns="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xmlns="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xmlns="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xmlns="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xmlns="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xmlns="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xmlns="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xmlns="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xmlns="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xmlns="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xmlns="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xmlns="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xmlns="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xmlns="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xmlns="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xmlns="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56AC93F-F78C-4B3B-B95E-FDFC863AD18A}"/>
              </a:ext>
            </a:extLst>
          </p:cNvPr>
          <p:cNvSpPr txBox="1"/>
          <p:nvPr/>
        </p:nvSpPr>
        <p:spPr>
          <a:xfrm>
            <a:off x="7714086" y="1853935"/>
            <a:ext cx="283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Превазилажење фрагментације услуга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E2213B3-CFE8-4BBE-81E9-DCCD38B12AAA}"/>
              </a:ext>
            </a:extLst>
          </p:cNvPr>
          <p:cNvSpPr txBox="1"/>
          <p:nvPr/>
        </p:nvSpPr>
        <p:spPr>
          <a:xfrm>
            <a:off x="8620733" y="3646034"/>
            <a:ext cx="283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Унапређење знања здравствених радника и смањење оптерећења здравственог система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CDDC6BA-F4F5-49F4-954D-8530DFB29BB9}"/>
              </a:ext>
            </a:extLst>
          </p:cNvPr>
          <p:cNvSpPr txBox="1"/>
          <p:nvPr/>
        </p:nvSpPr>
        <p:spPr>
          <a:xfrm>
            <a:off x="1696894" y="1801407"/>
            <a:ext cx="279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Персонализована рана процена ризика, предикција, превенција и детекција кардиоваскуларних болести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95A667-ED7A-47A7-945D-7ADD55E72BA6}"/>
              </a:ext>
            </a:extLst>
          </p:cNvPr>
          <p:cNvSpPr txBox="1"/>
          <p:nvPr/>
        </p:nvSpPr>
        <p:spPr>
          <a:xfrm>
            <a:off x="733371" y="3696036"/>
            <a:ext cx="279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Праћење здравственог стања и телесних параметара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2AB6624-E703-458D-BB1F-41DD4A9C2A45}"/>
              </a:ext>
            </a:extLst>
          </p:cNvPr>
          <p:cNvSpPr txBox="1"/>
          <p:nvPr/>
        </p:nvSpPr>
        <p:spPr>
          <a:xfrm>
            <a:off x="1650219" y="5426728"/>
            <a:ext cx="279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Повећање свести о значају превентивних мера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7F8BD5F-0F6E-4AC5-8EA4-8A66A601A954}"/>
              </a:ext>
            </a:extLst>
          </p:cNvPr>
          <p:cNvSpPr txBox="1"/>
          <p:nvPr/>
        </p:nvSpPr>
        <p:spPr>
          <a:xfrm>
            <a:off x="7750823" y="5410966"/>
            <a:ext cx="281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Прикупљање велике количине података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410E5F1-0431-45DB-B3C4-35302B4F8ADD}"/>
              </a:ext>
            </a:extLst>
          </p:cNvPr>
          <p:cNvGrpSpPr/>
          <p:nvPr/>
        </p:nvGrpSpPr>
        <p:grpSpPr>
          <a:xfrm>
            <a:off x="6492043" y="1664674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xmlns="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xmlns="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xmlns="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xmlns="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xmlns="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xmlns="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xmlns="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xmlns="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xmlns="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xmlns="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xmlns="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Donut 24">
            <a:extLst>
              <a:ext uri="{FF2B5EF4-FFF2-40B4-BE49-F238E27FC236}">
                <a16:creationId xmlns:a16="http://schemas.microsoft.com/office/drawing/2014/main" xmlns="" id="{A3C4AFA1-DFF1-41BA-B440-D4121842755A}"/>
              </a:ext>
            </a:extLst>
          </p:cNvPr>
          <p:cNvSpPr/>
          <p:nvPr/>
        </p:nvSpPr>
        <p:spPr>
          <a:xfrm>
            <a:off x="5461051" y="3239265"/>
            <a:ext cx="1206311" cy="125025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xmlns="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xmlns="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xmlns="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xmlns="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xmlns="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xmlns="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xmlns="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xmlns="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xmlns="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xmlns="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xmlns="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xmlns="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xmlns="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xmlns="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xmlns="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xmlns="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xmlns="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xmlns="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xmlns="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xmlns="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xmlns="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xmlns="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xmlns="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xmlns="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:a16="http://schemas.microsoft.com/office/drawing/2014/main" xmlns="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xmlns="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xmlns="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:a16="http://schemas.microsoft.com/office/drawing/2014/main" xmlns="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xmlns="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xmlns="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:a16="http://schemas.microsoft.com/office/drawing/2014/main" xmlns="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:a16="http://schemas.microsoft.com/office/drawing/2014/main" xmlns="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:a16="http://schemas.microsoft.com/office/drawing/2014/main" xmlns="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:a16="http://schemas.microsoft.com/office/drawing/2014/main" xmlns="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xmlns="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xmlns="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xmlns="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xmlns="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xmlns="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xmlns="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:a16="http://schemas.microsoft.com/office/drawing/2014/main" xmlns="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:a16="http://schemas.microsoft.com/office/drawing/2014/main" xmlns="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xmlns="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xmlns="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:a16="http://schemas.microsoft.com/office/drawing/2014/main" xmlns="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xmlns="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:a16="http://schemas.microsoft.com/office/drawing/2014/main" xmlns="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xmlns="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xmlns="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:a16="http://schemas.microsoft.com/office/drawing/2014/main" xmlns="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:a16="http://schemas.microsoft.com/office/drawing/2014/main" xmlns="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:a16="http://schemas.microsoft.com/office/drawing/2014/main" xmlns="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xmlns="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xmlns="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:a16="http://schemas.microsoft.com/office/drawing/2014/main" xmlns="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:a16="http://schemas.microsoft.com/office/drawing/2014/main" xmlns="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:a16="http://schemas.microsoft.com/office/drawing/2014/main" xmlns="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xmlns="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xmlns="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:a16="http://schemas.microsoft.com/office/drawing/2014/main" xmlns="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:a16="http://schemas.microsoft.com/office/drawing/2014/main" xmlns="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:a16="http://schemas.microsoft.com/office/drawing/2014/main" xmlns="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:a16="http://schemas.microsoft.com/office/drawing/2014/main" xmlns="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:a16="http://schemas.microsoft.com/office/drawing/2014/main" xmlns="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:a16="http://schemas.microsoft.com/office/drawing/2014/main" xmlns="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:a16="http://schemas.microsoft.com/office/drawing/2014/main" xmlns="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:a16="http://schemas.microsoft.com/office/drawing/2014/main" xmlns="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:a16="http://schemas.microsoft.com/office/drawing/2014/main" xmlns="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:a16="http://schemas.microsoft.com/office/drawing/2014/main" xmlns="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:a16="http://schemas.microsoft.com/office/drawing/2014/main" xmlns="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xmlns="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:a16="http://schemas.microsoft.com/office/drawing/2014/main" xmlns="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xmlns="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:a16="http://schemas.microsoft.com/office/drawing/2014/main" xmlns="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xmlns="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xmlns="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xmlns="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xmlns="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xmlns="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xmlns="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xmlns="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xmlns="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xmlns="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xmlns="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xmlns="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xmlns="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:a16="http://schemas.microsoft.com/office/drawing/2014/main" xmlns="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xmlns="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xmlns="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xmlns="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xmlns="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xmlns="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:a16="http://schemas.microsoft.com/office/drawing/2014/main" xmlns="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xmlns="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xmlns="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xmlns="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xmlns="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xmlns="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xmlns="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xmlns="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:a16="http://schemas.microsoft.com/office/drawing/2014/main" xmlns="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xmlns="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:a16="http://schemas.microsoft.com/office/drawing/2014/main" xmlns="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:a16="http://schemas.microsoft.com/office/drawing/2014/main" xmlns="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:a16="http://schemas.microsoft.com/office/drawing/2014/main" xmlns="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:a16="http://schemas.microsoft.com/office/drawing/2014/main" xmlns="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:a16="http://schemas.microsoft.com/office/drawing/2014/main" xmlns="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:a16="http://schemas.microsoft.com/office/drawing/2014/main" xmlns="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:a16="http://schemas.microsoft.com/office/drawing/2014/main" xmlns="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:a16="http://schemas.microsoft.com/office/drawing/2014/main" xmlns="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:a16="http://schemas.microsoft.com/office/drawing/2014/main" xmlns="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:a16="http://schemas.microsoft.com/office/drawing/2014/main" xmlns="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24">
            <a:extLst>
              <a:ext uri="{FF2B5EF4-FFF2-40B4-BE49-F238E27FC236}">
                <a16:creationId xmlns:a16="http://schemas.microsoft.com/office/drawing/2014/main" xmlns="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673100"/>
            <a:ext cx="10029825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5B199C4-1A20-43FF-B78C-29DE14E3B6CC}"/>
              </a:ext>
            </a:extLst>
          </p:cNvPr>
          <p:cNvGrpSpPr/>
          <p:nvPr/>
        </p:nvGrpSpPr>
        <p:grpSpPr>
          <a:xfrm>
            <a:off x="1845907" y="957198"/>
            <a:ext cx="9100679" cy="4889011"/>
            <a:chOff x="873463" y="274988"/>
            <a:chExt cx="10362584" cy="55669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574ACFD-62DB-4250-9E42-055CC31CAC6B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10BBB41D-887E-4551-8349-251570C5BB2E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7F853C2-46F3-413C-A517-1E734EAD38F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EEC5617-2421-414D-BDDF-7A076CB9EB14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9BA3A0A4-A8E3-46AD-949E-E09A04DC6C74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151" name="Star: 4 Points 150">
                <a:extLst>
                  <a:ext uri="{FF2B5EF4-FFF2-40B4-BE49-F238E27FC236}">
                    <a16:creationId xmlns:a16="http://schemas.microsoft.com/office/drawing/2014/main" xmlns="" id="{3F642E47-7870-4515-B9C0-FCB7FE89DAA3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xmlns="" id="{417AB97D-0A0B-452D-8039-39E0D37E5F49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A930DAE-7AE5-47CB-8AF8-755E2F6EAF02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xmlns="" id="{497DAA68-8491-4DD2-A305-F1C93EB59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xmlns="" id="{36511C57-20CA-40F8-BE1D-9433D357624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57582DA-87CE-4381-8999-42C8AC850FD1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xmlns="" id="{080B6733-6ADD-46AC-A661-8F7F71E918E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Star: 4 Points 147">
                <a:extLst>
                  <a:ext uri="{FF2B5EF4-FFF2-40B4-BE49-F238E27FC236}">
                    <a16:creationId xmlns:a16="http://schemas.microsoft.com/office/drawing/2014/main" xmlns="" id="{DFD28325-364C-4F77-8D6D-B5753F3AEC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7F196F3-AF61-4E8F-8A27-6919B6C743E3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145" name="Star: 4 Points 144">
                <a:extLst>
                  <a:ext uri="{FF2B5EF4-FFF2-40B4-BE49-F238E27FC236}">
                    <a16:creationId xmlns:a16="http://schemas.microsoft.com/office/drawing/2014/main" xmlns="" id="{9ED596B0-0C17-4168-B3EE-DBCACD3C0A65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xmlns="" id="{BFD32894-8051-4EAF-9065-CE938EBA679C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64E7F2A-1CE9-4A10-A6AD-7BE291050B32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xmlns="" id="{2B610875-4B5D-4885-9543-15B969F19A0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xmlns="" id="{B1C0C3F7-EFEA-4897-B252-D77FAC744EB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F078A575-4810-4CC1-A2FC-2BDC7F0F3F0F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xmlns="" id="{DE5591C9-A8A4-42AE-A465-8C9C4F281CE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Star: 4 Points 141">
                <a:extLst>
                  <a:ext uri="{FF2B5EF4-FFF2-40B4-BE49-F238E27FC236}">
                    <a16:creationId xmlns:a16="http://schemas.microsoft.com/office/drawing/2014/main" xmlns="" id="{5CFCB589-3255-4E66-A8D0-54E37399842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AA24E1B1-35F9-490B-A70C-55873C69000E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139" name="Star: 4 Points 138">
                <a:extLst>
                  <a:ext uri="{FF2B5EF4-FFF2-40B4-BE49-F238E27FC236}">
                    <a16:creationId xmlns:a16="http://schemas.microsoft.com/office/drawing/2014/main" xmlns="" id="{419E71DB-4C76-4B71-BB5C-8E2D02DD317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xmlns="" id="{F08D4975-F3D4-4C13-843D-8287F822A2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86BB7200-99C8-4EF6-A59A-91459234CF13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xmlns="" id="{3528CD80-2D8E-4FFB-8F08-7D0AAE0B30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xmlns="" id="{680FD02B-06A8-4227-AB8F-ECC95394EB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441D844B-B576-4DD7-84A6-9BC55480E99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xmlns="" id="{EA85096D-8714-4E1E-B6ED-82B14E355D9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Star: 4 Points 135">
                <a:extLst>
                  <a:ext uri="{FF2B5EF4-FFF2-40B4-BE49-F238E27FC236}">
                    <a16:creationId xmlns:a16="http://schemas.microsoft.com/office/drawing/2014/main" xmlns="" id="{48820AEE-98B9-4982-A5A7-0284551719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6F3F3AC1-4ED7-4A03-AA90-859C5183D8C4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133" name="Star: 4 Points 132">
                <a:extLst>
                  <a:ext uri="{FF2B5EF4-FFF2-40B4-BE49-F238E27FC236}">
                    <a16:creationId xmlns:a16="http://schemas.microsoft.com/office/drawing/2014/main" xmlns="" id="{67F7F26D-F488-4D2C-BCFA-39FD57D669C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xmlns="" id="{B5D45F69-8C2C-4CFE-A8B5-45D90618A86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4D30A4E2-FDF8-4017-9F10-F073784B16CD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xmlns="" id="{F381C927-5400-45B0-8648-968418C289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xmlns="" id="{981522D5-B347-46D3-942B-C37EB5F0F19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xmlns="" id="{FF877797-C545-4F55-9182-86F30F4F1A8F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1B912E35-CA52-4BAE-8331-40C12009A8A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xmlns="" id="{54080EA1-449B-44C1-B01E-A00F570FFD8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:a16="http://schemas.microsoft.com/office/drawing/2014/main" xmlns="" id="{0288F231-2F7F-4827-834F-02503772A5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ECC35299-1121-45A0-B0CA-2BD28C1C5592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127" name="Star: 4 Points 126">
                <a:extLst>
                  <a:ext uri="{FF2B5EF4-FFF2-40B4-BE49-F238E27FC236}">
                    <a16:creationId xmlns:a16="http://schemas.microsoft.com/office/drawing/2014/main" xmlns="" id="{B5049616-745D-4EF8-BF61-C310C79ED5D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xmlns="" id="{4D762FC2-7F92-4AF9-9FDD-BCBB1E7E96E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6FF38E41-EDD8-47B4-9B06-095A49D05C6A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125" name="Star: 4 Points 124">
                <a:extLst>
                  <a:ext uri="{FF2B5EF4-FFF2-40B4-BE49-F238E27FC236}">
                    <a16:creationId xmlns:a16="http://schemas.microsoft.com/office/drawing/2014/main" xmlns="" id="{C605252E-2651-43A8-8388-453B29047F3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:a16="http://schemas.microsoft.com/office/drawing/2014/main" xmlns="" id="{ECF88904-BCB3-4087-AFE5-8C9FBF1C6A2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4E2BEEF4-6BE1-4413-9B6E-61AF383E2F47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123" name="Star: 4 Points 122">
                <a:extLst>
                  <a:ext uri="{FF2B5EF4-FFF2-40B4-BE49-F238E27FC236}">
                    <a16:creationId xmlns:a16="http://schemas.microsoft.com/office/drawing/2014/main" xmlns="" id="{39CC3CE6-625C-428B-95F5-E1C9245A88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:a16="http://schemas.microsoft.com/office/drawing/2014/main" xmlns="" id="{2BF9D577-3E89-434D-BF79-22A059C6C1E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A967EDEE-3D31-40F1-9468-4E8867C63321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xmlns="" id="{0ED8EF9B-5CCC-4CA1-9401-6473319A44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xmlns="" id="{9F41BD4C-264F-41F9-BADC-1F6093C11B9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6980E6C0-2AC4-4137-AE56-7A2CF06D1CA5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xmlns="" id="{FBBDD165-5093-403B-8A5B-AB17767262D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:a16="http://schemas.microsoft.com/office/drawing/2014/main" xmlns="" id="{3350C8B7-2776-48C0-A1B6-26349F18DA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2BB8A9AA-BF83-4AE1-86B2-7B5BD4D41E87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117" name="Star: 4 Points 116">
                <a:extLst>
                  <a:ext uri="{FF2B5EF4-FFF2-40B4-BE49-F238E27FC236}">
                    <a16:creationId xmlns:a16="http://schemas.microsoft.com/office/drawing/2014/main" xmlns="" id="{1B8F48C9-9078-4248-B54C-306262C85A5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xmlns="" id="{BD209981-698A-46A4-B373-EBA7F066AAF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6FE72E2-1EE9-4868-A722-84B52E2FAE05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xmlns="" id="{2B7557DB-D6EC-4CB3-A94E-E61C1A105A0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xmlns="" id="{17AA1D75-C446-4AAB-A54A-59B5FF93820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17CB8223-7675-4559-A178-6D6EB61B4BC7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xmlns="" id="{94B9111C-B14D-4D83-B8B4-61D5104C02F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:a16="http://schemas.microsoft.com/office/drawing/2014/main" xmlns="" id="{AF782152-6867-4332-B216-7EA9D21C4F2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39E5D83C-7DC9-4B77-9C04-74A5D20671C9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111" name="Star: 4 Points 110">
                <a:extLst>
                  <a:ext uri="{FF2B5EF4-FFF2-40B4-BE49-F238E27FC236}">
                    <a16:creationId xmlns:a16="http://schemas.microsoft.com/office/drawing/2014/main" xmlns="" id="{9B93D6D5-81A1-4252-8B99-967EF49F927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xmlns="" id="{B719E3C5-2457-4D7F-995A-A0CC349045F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339E0E6-0F38-4C39-9F68-06F3C18579CE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xmlns="" id="{BC66BF7A-00F3-47B9-9798-5A3A311A119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xmlns="" id="{A6A60428-AC42-43CC-BB03-6A1B6E5FE1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D4230475-5475-440D-9860-24FB7F1E096F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xmlns="" id="{39E56FE0-017C-460E-AA09-7F4DE175FC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:a16="http://schemas.microsoft.com/office/drawing/2014/main" xmlns="" id="{F83B337E-CF44-4CC1-ADBD-CA37ACDF701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BDE1ACF5-687A-4C9E-8CAB-C1B5FFFDD0FE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105" name="Star: 4 Points 104">
                <a:extLst>
                  <a:ext uri="{FF2B5EF4-FFF2-40B4-BE49-F238E27FC236}">
                    <a16:creationId xmlns:a16="http://schemas.microsoft.com/office/drawing/2014/main" xmlns="" id="{E23EB1D5-5847-4BD6-A8A8-BC37F969749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xmlns="" id="{11AA7DD1-050F-4C71-A484-97A8AD15051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228723B9-68AE-4D46-A75A-274BF6D27CDA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xmlns="" id="{B253BE6A-85C8-4206-8280-819B60FE126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xmlns="" id="{6BD818FA-0621-4154-A56D-65203E30592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1EF4B281-4C02-4FD4-8918-89BA8696A182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xmlns="" id="{16733A4B-8041-425B-9E48-3FEFED76851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:a16="http://schemas.microsoft.com/office/drawing/2014/main" xmlns="" id="{73F3C481-2375-476F-BAD7-2B4C6F29ABF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0D7640BB-F2CD-4F28-8509-777DF1C077DD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99" name="Star: 4 Points 98">
                <a:extLst>
                  <a:ext uri="{FF2B5EF4-FFF2-40B4-BE49-F238E27FC236}">
                    <a16:creationId xmlns:a16="http://schemas.microsoft.com/office/drawing/2014/main" xmlns="" id="{7353427C-6873-436C-A87E-E3BAB92F0CC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xmlns="" id="{0A66A795-FDCA-4790-B984-4F91D9798E4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9B2484B2-0FF4-465B-95C0-896B490B49EB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xmlns="" id="{8F2B9FE8-22C4-4F4E-84A4-1A40A9C5A17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xmlns="" id="{D4AC518C-AAAB-4BFC-8910-D6DAE4C2830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0D629AB8-FC6B-42B3-B8C5-5D1576F693C0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xmlns="" id="{95CFBE19-AA37-4271-989E-5B2EA612600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:a16="http://schemas.microsoft.com/office/drawing/2014/main" xmlns="" id="{B583F105-B81D-4AD2-B894-82A0AFA554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5BA1C9E7-8FC0-42D9-88F3-E97033507DCF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93" name="Star: 4 Points 92">
                <a:extLst>
                  <a:ext uri="{FF2B5EF4-FFF2-40B4-BE49-F238E27FC236}">
                    <a16:creationId xmlns:a16="http://schemas.microsoft.com/office/drawing/2014/main" xmlns="" id="{67F5A845-5C74-421A-B957-62731D7640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xmlns="" id="{34B38DC6-FF30-42B3-8C1E-AAD6C706853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5D32AE1-CCE6-4D0F-AD8C-FE6E80EF0DB7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xmlns="" id="{CA706FF7-B54E-43EB-A950-5810072EBD2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xmlns="" id="{DC7235BD-55BC-48CB-BC77-40F26B4DB7F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F072AE1-1B0F-46C2-93F8-7F15C7CCDEEA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xmlns="" id="{7761C45E-8818-4AA3-A3BC-08C106FF95A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:a16="http://schemas.microsoft.com/office/drawing/2014/main" xmlns="" id="{2C9B6A8B-3322-488B-9DB1-607B24C15D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94075EF8-57C4-4D06-B3F0-EBB1CC269A41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87" name="Star: 4 Points 86">
                <a:extLst>
                  <a:ext uri="{FF2B5EF4-FFF2-40B4-BE49-F238E27FC236}">
                    <a16:creationId xmlns:a16="http://schemas.microsoft.com/office/drawing/2014/main" xmlns="" id="{5E61C7ED-9C65-49BF-AD45-FBAD4A836E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xmlns="" id="{8A7B8787-DF60-49B2-8DEE-97710C0247B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76A62E10-B762-41B3-8A5F-1AC1E7B09091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xmlns="" id="{EF58A76F-1032-4123-8363-DD4A2FC7792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xmlns="" id="{EDEBF8BC-CBF3-4895-B459-AFFB32C07C1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E858ADAB-522E-484B-89E1-FDDBEE5B91A0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C92C51CD-09CA-4AAF-8D7D-F1695510D531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xmlns="" id="{292AC3F5-4336-432A-8E74-B32FE9DA3C5B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D9B68914-E803-48E7-8E3D-CF0185A17A4B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81" name="Star: 4 Points 80">
                <a:extLst>
                  <a:ext uri="{FF2B5EF4-FFF2-40B4-BE49-F238E27FC236}">
                    <a16:creationId xmlns:a16="http://schemas.microsoft.com/office/drawing/2014/main" xmlns="" id="{A64F0E7E-D3D5-41C7-9943-2FA3715F5A8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xmlns="" id="{B7B64C9E-3A34-4E21-AD5D-2CFA4691BF7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BF7A9BAC-5E85-49EA-B470-98BFFFD372FE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xmlns="" id="{990CE8A6-CCA8-4E46-9BA4-7F29FE8B93F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xmlns="" id="{DBD4AC19-AB06-4AC1-BA82-0BB627A7303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402A653C-3559-4DA4-940E-97A9854DC755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xmlns="" id="{8FE43DC0-5155-46B8-952D-27430D3124E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:a16="http://schemas.microsoft.com/office/drawing/2014/main" xmlns="" id="{576A1FBD-6795-44E4-8C34-A4845901CE3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CA170E5B-17C7-460E-B676-3555349F9ECA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75" name="Star: 4 Points 74">
                <a:extLst>
                  <a:ext uri="{FF2B5EF4-FFF2-40B4-BE49-F238E27FC236}">
                    <a16:creationId xmlns:a16="http://schemas.microsoft.com/office/drawing/2014/main" xmlns="" id="{B2B5D05D-DDBE-4191-AF4A-4F44A02DC76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xmlns="" id="{98FB9174-E2D9-47B5-8D4D-953D05324A9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EAB06FD3-1F24-4753-892C-C0495F93C132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xmlns="" id="{1BFDACB9-F184-4F7C-ACE5-5E4AEB0FE4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xmlns="" id="{C9830011-7861-4424-933B-9F8D805179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AF8FDDC7-D696-40A1-8CBC-56C67EBEE9E2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xmlns="" id="{4B2021B0-0D55-4A58-8CE4-891F980A5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:a16="http://schemas.microsoft.com/office/drawing/2014/main" xmlns="" id="{4DD8D987-6E60-4356-BCD5-70AC879C54D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3BE3EE2C-BB84-4BB6-8BDF-88CA99F6A114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69" name="Star: 4 Points 68">
                <a:extLst>
                  <a:ext uri="{FF2B5EF4-FFF2-40B4-BE49-F238E27FC236}">
                    <a16:creationId xmlns:a16="http://schemas.microsoft.com/office/drawing/2014/main" xmlns="" id="{F86EE81A-A7BB-44B7-9BAE-C0717A21BC6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xmlns="" id="{6810C43D-3C68-4E92-A1B6-CF0F986B4F5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195FAF34-D739-4BCC-9EE7-4130C08D2581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xmlns="" id="{67430D8C-B11C-4046-9C2B-4C04FB61B3E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xmlns="" id="{37AAEF75-368A-406A-A36C-F9CC1CA943B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E795330D-38E9-4AB1-AA32-5B93B74D5EB0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xmlns="" id="{449A2DC5-47FD-45D1-A86D-AD582B1FC2B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:a16="http://schemas.microsoft.com/office/drawing/2014/main" xmlns="" id="{7C6ED59A-FA69-433E-B27B-1F19DE482BF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634072B3-B03C-4E88-A954-239A84D7DA04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63" name="Star: 4 Points 62">
                <a:extLst>
                  <a:ext uri="{FF2B5EF4-FFF2-40B4-BE49-F238E27FC236}">
                    <a16:creationId xmlns:a16="http://schemas.microsoft.com/office/drawing/2014/main" xmlns="" id="{BD173A95-4A55-4AC4-AA02-E3A9CF4560E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xmlns="" id="{2D3D120D-2A9F-4840-9395-18EBC54016C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40C8E854-174E-4B19-8446-4B8461F0D8AB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xmlns="" id="{9809DDB5-B776-48CD-8470-2D09D7CB912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xmlns="" id="{862D1060-1298-4544-B944-83134C9DADE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1C404816-EAA1-4DAF-8B4D-3464DDF5B5DB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xmlns="" id="{1FF903D3-DEC3-424F-9870-0AED630013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:a16="http://schemas.microsoft.com/office/drawing/2014/main" xmlns="" id="{E29C129C-FF80-4FC8-ACA4-542E38E4AF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sr-Cyrl-RS" sz="3600" dirty="0">
                <a:solidFill>
                  <a:prstClr val="white"/>
                </a:solidFill>
              </a:rPr>
              <a:t>Тренутно стање</a:t>
            </a:r>
            <a:endParaRPr lang="en-US" sz="3600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814554" y="439716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091E1CB-AF1A-44F1-BCDF-A00FF26F1210}"/>
              </a:ext>
            </a:extLst>
          </p:cNvPr>
          <p:cNvCxnSpPr>
            <a:cxnSpLocks/>
          </p:cNvCxnSpPr>
          <p:nvPr/>
        </p:nvCxnSpPr>
        <p:spPr>
          <a:xfrm>
            <a:off x="3771287" y="438771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814554" y="384024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BECBF2F-C007-42B1-BB09-7A95EF1C1335}"/>
              </a:ext>
            </a:extLst>
          </p:cNvPr>
          <p:cNvCxnSpPr>
            <a:cxnSpLocks/>
          </p:cNvCxnSpPr>
          <p:nvPr/>
        </p:nvCxnSpPr>
        <p:spPr>
          <a:xfrm flipV="1">
            <a:off x="3802727" y="305203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E16D446-9E8C-405B-BD09-6E062FB899BA}"/>
              </a:ext>
            </a:extLst>
          </p:cNvPr>
          <p:cNvSpPr/>
          <p:nvPr/>
        </p:nvSpPr>
        <p:spPr>
          <a:xfrm>
            <a:off x="2775675" y="355789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1C47881-1B3D-4EDC-9D84-1BFDB488EDB2}"/>
              </a:ext>
            </a:extLst>
          </p:cNvPr>
          <p:cNvSpPr/>
          <p:nvPr/>
        </p:nvSpPr>
        <p:spPr>
          <a:xfrm>
            <a:off x="5284029" y="338201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141ED69-69D6-4DB7-BF68-54354C998A3D}"/>
              </a:ext>
            </a:extLst>
          </p:cNvPr>
          <p:cNvSpPr/>
          <p:nvPr/>
        </p:nvSpPr>
        <p:spPr>
          <a:xfrm>
            <a:off x="5284029" y="449425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6F34BD2-7E1B-465A-ADF3-1DB133917A7F}"/>
              </a:ext>
            </a:extLst>
          </p:cNvPr>
          <p:cNvSpPr/>
          <p:nvPr/>
        </p:nvSpPr>
        <p:spPr>
          <a:xfrm>
            <a:off x="4686170" y="5386345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81854BC-4F94-40A5-B53F-824261E31C09}"/>
              </a:ext>
            </a:extLst>
          </p:cNvPr>
          <p:cNvSpPr/>
          <p:nvPr/>
        </p:nvSpPr>
        <p:spPr>
          <a:xfrm>
            <a:off x="4686170" y="2498391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BD754A5-64F0-4C60-A78F-733E25A953EC}"/>
              </a:ext>
            </a:extLst>
          </p:cNvPr>
          <p:cNvSpPr txBox="1"/>
          <p:nvPr/>
        </p:nvSpPr>
        <p:spPr>
          <a:xfrm>
            <a:off x="5756782" y="2768336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Предикција за блиску будућност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F741B9-3A74-4FBE-8208-E5B13F846967}"/>
              </a:ext>
            </a:extLst>
          </p:cNvPr>
          <p:cNvSpPr txBox="1"/>
          <p:nvPr/>
        </p:nvSpPr>
        <p:spPr>
          <a:xfrm>
            <a:off x="6363346" y="3674734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Интеграција услуга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4DC165-AC17-4BB5-9BC8-4E1F4B59A8DE}"/>
              </a:ext>
            </a:extLst>
          </p:cNvPr>
          <p:cNvSpPr txBox="1"/>
          <p:nvPr/>
        </p:nvSpPr>
        <p:spPr>
          <a:xfrm>
            <a:off x="6368166" y="4809742"/>
            <a:ext cx="4426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Удобан, носив</a:t>
            </a:r>
            <a:r>
              <a:rPr lang="sr-Latn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уређај малих димензија 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1019C0A-7BB7-4700-9088-2A7F2C1B429C}"/>
              </a:ext>
            </a:extLst>
          </p:cNvPr>
          <p:cNvSpPr txBox="1"/>
          <p:nvPr/>
        </p:nvSpPr>
        <p:spPr>
          <a:xfrm>
            <a:off x="5765249" y="5750017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Персонализован приступ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AD1B9BB-51BE-4865-A860-98AB6482DD28}"/>
              </a:ext>
            </a:extLst>
          </p:cNvPr>
          <p:cNvSpPr txBox="1"/>
          <p:nvPr/>
        </p:nvSpPr>
        <p:spPr>
          <a:xfrm>
            <a:off x="2915944" y="443020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Cyrl-R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Предности</a:t>
            </a:r>
          </a:p>
          <a:p>
            <a:pPr algn="ctr"/>
            <a:r>
              <a:rPr lang="sr-Cyrl-R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Унапређења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8837" y="1256645"/>
            <a:ext cx="1102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Није развијено ниједно потпуно решење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Одређивање да ли особа тренутно болује од неке кардиоваскуларне болести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Предикција за наредних 10 година - да ли за одређену особу постоји ризик да ће у наредних 10 година добити неку од кардиоваскуларних болести</a:t>
            </a:r>
          </a:p>
        </p:txBody>
      </p:sp>
      <p:sp>
        <p:nvSpPr>
          <p:cNvPr id="33" name="Heart 17">
            <a:extLst>
              <a:ext uri="{FF2B5EF4-FFF2-40B4-BE49-F238E27FC236}">
                <a16:creationId xmlns:a16="http://schemas.microsoft.com/office/drawing/2014/main" xmlns="" id="{19434799-A92F-4764-A432-016DB9E51CD2}"/>
              </a:ext>
            </a:extLst>
          </p:cNvPr>
          <p:cNvSpPr/>
          <p:nvPr/>
        </p:nvSpPr>
        <p:spPr>
          <a:xfrm>
            <a:off x="3383154" y="3870680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9AA0703-79E3-4ECD-BF42-4DCC98FD57D7}"/>
              </a:ext>
            </a:extLst>
          </p:cNvPr>
          <p:cNvGrpSpPr/>
          <p:nvPr/>
        </p:nvGrpSpPr>
        <p:grpSpPr>
          <a:xfrm>
            <a:off x="4898002" y="2718659"/>
            <a:ext cx="493147" cy="505863"/>
            <a:chOff x="4418825" y="1666106"/>
            <a:chExt cx="3343265" cy="3378518"/>
          </a:xfrm>
        </p:grpSpPr>
        <p:sp>
          <p:nvSpPr>
            <p:cNvPr id="40" name="자유형: 도형 19">
              <a:extLst>
                <a:ext uri="{FF2B5EF4-FFF2-40B4-BE49-F238E27FC236}">
                  <a16:creationId xmlns:a16="http://schemas.microsoft.com/office/drawing/2014/main" xmlns="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1" name="그룹 60">
              <a:extLst>
                <a:ext uri="{FF2B5EF4-FFF2-40B4-BE49-F238E27FC236}">
                  <a16:creationId xmlns:a16="http://schemas.microsoft.com/office/drawing/2014/main" xmlns="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42" name="이등변 삼각형 58">
                <a:extLst>
                  <a:ext uri="{FF2B5EF4-FFF2-40B4-BE49-F238E27FC236}">
                    <a16:creationId xmlns:a16="http://schemas.microsoft.com/office/drawing/2014/main" xmlns="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59">
                <a:extLst>
                  <a:ext uri="{FF2B5EF4-FFF2-40B4-BE49-F238E27FC236}">
                    <a16:creationId xmlns:a16="http://schemas.microsoft.com/office/drawing/2014/main" xmlns="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531750" y="3627218"/>
            <a:ext cx="426919" cy="46291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ounded Rectangle 31">
            <a:extLst>
              <a:ext uri="{FF2B5EF4-FFF2-40B4-BE49-F238E27FC236}">
                <a16:creationId xmlns:a16="http://schemas.microsoft.com/office/drawing/2014/main" xmlns="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563511" y="4676439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4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4901456" y="5569246"/>
            <a:ext cx="461119" cy="545288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5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xmlns="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xmlns="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xmlns="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xmlns="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:a16="http://schemas.microsoft.com/office/drawing/2014/main" xmlns="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xmlns="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xmlns="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xmlns="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xmlns="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:a16="http://schemas.microsoft.com/office/drawing/2014/main" xmlns="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:a16="http://schemas.microsoft.com/office/drawing/2014/main" xmlns="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:a16="http://schemas.microsoft.com/office/drawing/2014/main" xmlns="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:a16="http://schemas.microsoft.com/office/drawing/2014/main" xmlns="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xmlns="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:a16="http://schemas.microsoft.com/office/drawing/2014/main" xmlns="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:a16="http://schemas.microsoft.com/office/drawing/2014/main" xmlns="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:a16="http://schemas.microsoft.com/office/drawing/2014/main" xmlns="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:a16="http://schemas.microsoft.com/office/drawing/2014/main" xmlns="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:a16="http://schemas.microsoft.com/office/drawing/2014/main" xmlns="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:a16="http://schemas.microsoft.com/office/drawing/2014/main" xmlns="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:a16="http://schemas.microsoft.com/office/drawing/2014/main" xmlns="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:a16="http://schemas.microsoft.com/office/drawing/2014/main" xmlns="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:a16="http://schemas.microsoft.com/office/drawing/2014/main" xmlns="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:a16="http://schemas.microsoft.com/office/drawing/2014/main" xmlns="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xmlns="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:a16="http://schemas.microsoft.com/office/drawing/2014/main" xmlns="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:a16="http://schemas.microsoft.com/office/drawing/2014/main" xmlns="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xmlns="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:a16="http://schemas.microsoft.com/office/drawing/2014/main" xmlns="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:a16="http://schemas.microsoft.com/office/drawing/2014/main" xmlns="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xmlns="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xmlns="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xmlns="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:a16="http://schemas.microsoft.com/office/drawing/2014/main" xmlns="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:a16="http://schemas.microsoft.com/office/drawing/2014/main" xmlns="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:a16="http://schemas.microsoft.com/office/drawing/2014/main" xmlns="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xmlns="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xmlns="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:a16="http://schemas.microsoft.com/office/drawing/2014/main" xmlns="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:a16="http://schemas.microsoft.com/office/drawing/2014/main" xmlns="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:a16="http://schemas.microsoft.com/office/drawing/2014/main" xmlns="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:a16="http://schemas.microsoft.com/office/drawing/2014/main" xmlns="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:a16="http://schemas.microsoft.com/office/drawing/2014/main" xmlns="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:a16="http://schemas.microsoft.com/office/drawing/2014/main" xmlns="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xmlns="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:a16="http://schemas.microsoft.com/office/drawing/2014/main" xmlns="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:a16="http://schemas.microsoft.com/office/drawing/2014/main" xmlns="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117" name="이등변 삼각형 58">
                <a:extLst>
                  <a:ext uri="{FF2B5EF4-FFF2-40B4-BE49-F238E27FC236}">
                    <a16:creationId xmlns:a16="http://schemas.microsoft.com/office/drawing/2014/main" xmlns="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:a16="http://schemas.microsoft.com/office/drawing/2014/main" xmlns="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:a16="http://schemas.microsoft.com/office/drawing/2014/main" xmlns="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:a16="http://schemas.microsoft.com/office/drawing/2014/main" xmlns="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xmlns="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xmlns="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xmlns="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:a16="http://schemas.microsoft.com/office/drawing/2014/main" xmlns="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:a16="http://schemas.microsoft.com/office/drawing/2014/main" xmlns="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:a16="http://schemas.microsoft.com/office/drawing/2014/main" xmlns="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:a16="http://schemas.microsoft.com/office/drawing/2014/main" xmlns="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:a16="http://schemas.microsoft.com/office/drawing/2014/main" xmlns="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:a16="http://schemas.microsoft.com/office/drawing/2014/main" xmlns="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:a16="http://schemas.microsoft.com/office/drawing/2014/main" xmlns="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:a16="http://schemas.microsoft.com/office/drawing/2014/main" xmlns="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xmlns="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:a16="http://schemas.microsoft.com/office/drawing/2014/main" xmlns="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:a16="http://schemas.microsoft.com/office/drawing/2014/main" xmlns="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xmlns="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:a16="http://schemas.microsoft.com/office/drawing/2014/main" xmlns="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:a16="http://schemas.microsoft.com/office/drawing/2014/main" xmlns="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:a16="http://schemas.microsoft.com/office/drawing/2014/main" xmlns="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:a16="http://schemas.microsoft.com/office/drawing/2014/main" xmlns="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:a16="http://schemas.microsoft.com/office/drawing/2014/main" xmlns="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:a16="http://schemas.microsoft.com/office/drawing/2014/main" xmlns="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:a16="http://schemas.microsoft.com/office/drawing/2014/main" xmlns="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xmlns="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:a16="http://schemas.microsoft.com/office/drawing/2014/main" xmlns="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:a16="http://schemas.microsoft.com/office/drawing/2014/main" xmlns="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:a16="http://schemas.microsoft.com/office/drawing/2014/main" xmlns="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xmlns="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:a16="http://schemas.microsoft.com/office/drawing/2014/main" xmlns="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xmlns="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:a16="http://schemas.microsoft.com/office/drawing/2014/main" xmlns="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:a16="http://schemas.microsoft.com/office/drawing/2014/main" xmlns="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:a16="http://schemas.microsoft.com/office/drawing/2014/main" xmlns="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:a16="http://schemas.microsoft.com/office/drawing/2014/main" xmlns="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:a16="http://schemas.microsoft.com/office/drawing/2014/main" xmlns="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xmlns="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:a16="http://schemas.microsoft.com/office/drawing/2014/main" xmlns="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:a16="http://schemas.microsoft.com/office/drawing/2014/main" xmlns="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:a16="http://schemas.microsoft.com/office/drawing/2014/main" xmlns="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:a16="http://schemas.microsoft.com/office/drawing/2014/main" xmlns="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:a16="http://schemas.microsoft.com/office/drawing/2014/main" xmlns="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:a16="http://schemas.microsoft.com/office/drawing/2014/main" xmlns="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:a16="http://schemas.microsoft.com/office/drawing/2014/main" xmlns="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:a16="http://schemas.microsoft.com/office/drawing/2014/main" xmlns="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:a16="http://schemas.microsoft.com/office/drawing/2014/main" xmlns="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:a16="http://schemas.microsoft.com/office/drawing/2014/main" xmlns="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5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6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7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8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9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0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71053" y="2617432"/>
            <a:ext cx="238200" cy="32376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1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5482136" y="2617432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2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3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xmlns="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xmlns="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6" name="자유형: 도형 19">
              <a:extLst>
                <a:ext uri="{FF2B5EF4-FFF2-40B4-BE49-F238E27FC236}">
                  <a16:creationId xmlns:a16="http://schemas.microsoft.com/office/drawing/2014/main" xmlns="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0">
              <a:extLst>
                <a:ext uri="{FF2B5EF4-FFF2-40B4-BE49-F238E27FC236}">
                  <a16:creationId xmlns:a16="http://schemas.microsoft.com/office/drawing/2014/main" xmlns="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8" name="이등변 삼각형 58">
                <a:extLst>
                  <a:ext uri="{FF2B5EF4-FFF2-40B4-BE49-F238E27FC236}">
                    <a16:creationId xmlns:a16="http://schemas.microsoft.com/office/drawing/2014/main" xmlns="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59">
                <a:extLst>
                  <a:ext uri="{FF2B5EF4-FFF2-40B4-BE49-F238E27FC236}">
                    <a16:creationId xmlns:a16="http://schemas.microsoft.com/office/drawing/2014/main" xmlns="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xmlns="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xmlns="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xmlns="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xmlns="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xmlns="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xmlns="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xmlns="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xmlns="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xmlns="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xmlns="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xmlns="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xmlns="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xmlns="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xmlns="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xmlns="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xmlns="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xmlns="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xmlns="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xmlns="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xmlns="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xmlns="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xmlns="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xmlns="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xmlns="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xmlns="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xmlns="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xmlns="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xmlns="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xmlns="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790" y="155950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xmlns="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xmlns="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xmlns="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xmlns="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xmlns="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xmlns="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xmlns="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xmlns="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xmlns="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xmlns="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xmlns="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xmlns="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7846544" y="3597288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xmlns="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xmlns="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xmlns="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xmlns="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xmlns="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xmlns="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xmlns="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xmlns="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xmlns="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xmlns="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xmlns="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xmlns="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xmlns="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xmlns="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xmlns="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xmlns="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xmlns="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xmlns="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xmlns="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xmlns="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xmlns="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xmlns="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xmlns="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xmlns="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xmlns="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xmlns="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xmlns="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xmlns="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xmlns="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xmlns="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xmlns="" id="{2358F6B7-5407-478C-BBCE-24DB33354B70}"/>
              </a:ext>
            </a:extLst>
          </p:cNvPr>
          <p:cNvSpPr/>
          <p:nvPr/>
        </p:nvSpPr>
        <p:spPr>
          <a:xfrm>
            <a:off x="5779348" y="2545161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xmlns="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xmlns="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xmlns="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xmlns="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xmlns="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xmlns="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xmlns="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xmlns="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xmlns="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xmlns="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xmlns="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xmlns="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xmlns="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xmlns="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xmlns="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xmlns="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xmlns="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xmlns="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xmlns="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xmlns="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xmlns="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xmlns="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165033D-E125-4382-B9C1-4C108554B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Партиципанти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1C6EA8-75DE-4437-BD28-6E06B629B9FB}"/>
              </a:ext>
            </a:extLst>
          </p:cNvPr>
          <p:cNvSpPr txBox="1">
            <a:spLocks/>
          </p:cNvSpPr>
          <p:nvPr/>
        </p:nvSpPr>
        <p:spPr>
          <a:xfrm>
            <a:off x="256853" y="3446494"/>
            <a:ext cx="285070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Електротехнички факултет у Београду, Србија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그룹 63">
            <a:extLst>
              <a:ext uri="{FF2B5EF4-FFF2-40B4-BE49-F238E27FC236}">
                <a16:creationId xmlns:a16="http://schemas.microsoft.com/office/drawing/2014/main" xmlns="" id="{095BA5C7-93F6-4037-9F91-DFEDDC9A9F5F}"/>
              </a:ext>
            </a:extLst>
          </p:cNvPr>
          <p:cNvGrpSpPr/>
          <p:nvPr/>
        </p:nvGrpSpPr>
        <p:grpSpPr>
          <a:xfrm>
            <a:off x="341155" y="3201036"/>
            <a:ext cx="2049231" cy="144016"/>
            <a:chOff x="518969" y="4794870"/>
            <a:chExt cx="1679267" cy="144016"/>
          </a:xfrm>
        </p:grpSpPr>
        <p:sp>
          <p:nvSpPr>
            <p:cNvPr id="8" name="Rectangle 35">
              <a:extLst>
                <a:ext uri="{FF2B5EF4-FFF2-40B4-BE49-F238E27FC236}">
                  <a16:creationId xmlns:a16="http://schemas.microsoft.com/office/drawing/2014/main" xmlns="" id="{156EFB04-52CC-411F-AEC3-ACBEEAB6FAA9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xmlns="" id="{CB56ED26-6B49-46FE-AAEC-1631A9F9C8A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37">
              <a:extLst>
                <a:ext uri="{FF2B5EF4-FFF2-40B4-BE49-F238E27FC236}">
                  <a16:creationId xmlns:a16="http://schemas.microsoft.com/office/drawing/2014/main" xmlns="" id="{CF3E6882-04E1-4AA1-B2F9-7ACEE04E0EA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38">
              <a:extLst>
                <a:ext uri="{FF2B5EF4-FFF2-40B4-BE49-F238E27FC236}">
                  <a16:creationId xmlns:a16="http://schemas.microsoft.com/office/drawing/2014/main" xmlns="" id="{9C24FD33-1AD3-46EB-842A-A993C62560E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xmlns="" id="{B5565A55-ADF4-4CA8-972F-77A1F8957660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40">
              <a:extLst>
                <a:ext uri="{FF2B5EF4-FFF2-40B4-BE49-F238E27FC236}">
                  <a16:creationId xmlns:a16="http://schemas.microsoft.com/office/drawing/2014/main" xmlns="" id="{4751F802-4E91-4416-8557-0D92A17C2BD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B3D2DC7C-A43E-48C5-99AE-1E06A237A98A}"/>
              </a:ext>
            </a:extLst>
          </p:cNvPr>
          <p:cNvSpPr txBox="1">
            <a:spLocks/>
          </p:cNvSpPr>
          <p:nvPr/>
        </p:nvSpPr>
        <p:spPr>
          <a:xfrm>
            <a:off x="3452224" y="3388085"/>
            <a:ext cx="254901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Каролинска Институтет, Шведска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그룹 63">
            <a:extLst>
              <a:ext uri="{FF2B5EF4-FFF2-40B4-BE49-F238E27FC236}">
                <a16:creationId xmlns:a16="http://schemas.microsoft.com/office/drawing/2014/main" xmlns="" id="{27186B49-64C2-4D3F-B698-E5CB9804CEDD}"/>
              </a:ext>
            </a:extLst>
          </p:cNvPr>
          <p:cNvGrpSpPr/>
          <p:nvPr/>
        </p:nvGrpSpPr>
        <p:grpSpPr>
          <a:xfrm>
            <a:off x="3531104" y="3201036"/>
            <a:ext cx="2049231" cy="144016"/>
            <a:chOff x="518969" y="4794870"/>
            <a:chExt cx="1679267" cy="144016"/>
          </a:xfrm>
        </p:grpSpPr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xmlns="" id="{E814717A-B532-403D-A50E-6459411DAD6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xmlns="" id="{2E7DA707-AFF2-40AF-849A-36B6ED37DBF6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xmlns="" id="{CFEC3F95-EB58-4A7E-A21D-BF2CFC25057D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:a16="http://schemas.microsoft.com/office/drawing/2014/main" xmlns="" id="{DE915136-DA6D-4BAB-AA73-F3D194CE041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xmlns="" id="{C5CED2E1-B274-416D-A534-5C25C05368B7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2" name="Rectangle 40">
              <a:extLst>
                <a:ext uri="{FF2B5EF4-FFF2-40B4-BE49-F238E27FC236}">
                  <a16:creationId xmlns:a16="http://schemas.microsoft.com/office/drawing/2014/main" xmlns="" id="{75DB7219-B715-4B3D-A736-58816087569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2D73E424-36E6-49D1-A04A-ED9FAB592773}"/>
              </a:ext>
            </a:extLst>
          </p:cNvPr>
          <p:cNvSpPr txBox="1">
            <a:spLocks/>
          </p:cNvSpPr>
          <p:nvPr/>
        </p:nvSpPr>
        <p:spPr>
          <a:xfrm>
            <a:off x="6488630" y="3388084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Intellias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Украјина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3" name="그룹 63">
            <a:extLst>
              <a:ext uri="{FF2B5EF4-FFF2-40B4-BE49-F238E27FC236}">
                <a16:creationId xmlns:a16="http://schemas.microsoft.com/office/drawing/2014/main" xmlns="" id="{0B09A90D-729E-4AAA-B052-67ED6C481DB6}"/>
              </a:ext>
            </a:extLst>
          </p:cNvPr>
          <p:cNvGrpSpPr/>
          <p:nvPr/>
        </p:nvGrpSpPr>
        <p:grpSpPr>
          <a:xfrm>
            <a:off x="6562861" y="3201036"/>
            <a:ext cx="2049231" cy="144016"/>
            <a:chOff x="518969" y="4794870"/>
            <a:chExt cx="1679267" cy="144016"/>
          </a:xfrm>
        </p:grpSpPr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xmlns="" id="{35DD659C-8F14-4CFE-899D-D8193A60E9D5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xmlns="" id="{E9C924C2-7107-4795-9107-22423758E71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xmlns="" id="{DF74359A-A7F5-400B-B8CF-8B4D2DD0EA75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xmlns="" id="{B3A6C128-776E-4928-B0D8-A5AEDC47F8F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xmlns="" id="{EF9296ED-09BD-4FE9-97F3-191F14711CBE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xmlns="" id="{EF6484E5-29EB-4012-94BB-EAB4DBEDDDE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1" name="Text Placeholder 3">
            <a:extLst>
              <a:ext uri="{FF2B5EF4-FFF2-40B4-BE49-F238E27FC236}">
                <a16:creationId xmlns:a16="http://schemas.microsoft.com/office/drawing/2014/main" xmlns="" id="{05261A43-E1A1-4469-AB3F-10583930E6A6}"/>
              </a:ext>
            </a:extLst>
          </p:cNvPr>
          <p:cNvSpPr txBox="1">
            <a:spLocks/>
          </p:cNvSpPr>
          <p:nvPr/>
        </p:nvSpPr>
        <p:spPr>
          <a:xfrm>
            <a:off x="9643625" y="3385268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Medtronic,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2" name="그룹 63">
            <a:extLst>
              <a:ext uri="{FF2B5EF4-FFF2-40B4-BE49-F238E27FC236}">
                <a16:creationId xmlns:a16="http://schemas.microsoft.com/office/drawing/2014/main" xmlns="" id="{5A368339-2902-4B79-9540-3CC7D895921D}"/>
              </a:ext>
            </a:extLst>
          </p:cNvPr>
          <p:cNvGrpSpPr/>
          <p:nvPr/>
        </p:nvGrpSpPr>
        <p:grpSpPr>
          <a:xfrm>
            <a:off x="9738034" y="3201036"/>
            <a:ext cx="2049231" cy="144016"/>
            <a:chOff x="518969" y="4794870"/>
            <a:chExt cx="1679267" cy="144016"/>
          </a:xfrm>
        </p:grpSpPr>
        <p:sp>
          <p:nvSpPr>
            <p:cNvPr id="53" name="Rectangle 35">
              <a:extLst>
                <a:ext uri="{FF2B5EF4-FFF2-40B4-BE49-F238E27FC236}">
                  <a16:creationId xmlns:a16="http://schemas.microsoft.com/office/drawing/2014/main" xmlns="" id="{50CAAFBB-BDED-4407-A8CB-993A44268047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4" name="Rectangle 36">
              <a:extLst>
                <a:ext uri="{FF2B5EF4-FFF2-40B4-BE49-F238E27FC236}">
                  <a16:creationId xmlns:a16="http://schemas.microsoft.com/office/drawing/2014/main" xmlns="" id="{66751F15-8044-45B0-9E47-23ABA5D63F9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xmlns="" id="{AC8C9DB8-3606-4F20-8311-94BFDF453730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6" name="Rectangle 38">
              <a:extLst>
                <a:ext uri="{FF2B5EF4-FFF2-40B4-BE49-F238E27FC236}">
                  <a16:creationId xmlns:a16="http://schemas.microsoft.com/office/drawing/2014/main" xmlns="" id="{91D3429D-5928-46F8-AAF0-C4950AC96CB9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39">
              <a:extLst>
                <a:ext uri="{FF2B5EF4-FFF2-40B4-BE49-F238E27FC236}">
                  <a16:creationId xmlns:a16="http://schemas.microsoft.com/office/drawing/2014/main" xmlns="" id="{DDBC42E7-C978-43C6-B1B5-E7C7170F08C3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xmlns="" id="{5EEBDED8-F148-4A51-90D0-719A3B946C2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60" name="Text Placeholder 3">
            <a:extLst>
              <a:ext uri="{FF2B5EF4-FFF2-40B4-BE49-F238E27FC236}">
                <a16:creationId xmlns:a16="http://schemas.microsoft.com/office/drawing/2014/main" xmlns="" id="{C039AFB7-1754-4DC6-8AAF-5E44518F7DA7}"/>
              </a:ext>
            </a:extLst>
          </p:cNvPr>
          <p:cNvSpPr txBox="1">
            <a:spLocks/>
          </p:cNvSpPr>
          <p:nvPr/>
        </p:nvSpPr>
        <p:spPr>
          <a:xfrm>
            <a:off x="779374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Zenith Technologies,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1" name="그룹 63">
            <a:extLst>
              <a:ext uri="{FF2B5EF4-FFF2-40B4-BE49-F238E27FC236}">
                <a16:creationId xmlns:a16="http://schemas.microsoft.com/office/drawing/2014/main" xmlns="" id="{83905908-6696-4095-AE51-1FAD5E25A58D}"/>
              </a:ext>
            </a:extLst>
          </p:cNvPr>
          <p:cNvGrpSpPr/>
          <p:nvPr/>
        </p:nvGrpSpPr>
        <p:grpSpPr>
          <a:xfrm>
            <a:off x="853593" y="6109828"/>
            <a:ext cx="2049231" cy="144016"/>
            <a:chOff x="518969" y="4794870"/>
            <a:chExt cx="1679267" cy="144016"/>
          </a:xfrm>
        </p:grpSpPr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xmlns="" id="{5300D129-09DE-423C-A6AF-F7B904D053FC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36">
              <a:extLst>
                <a:ext uri="{FF2B5EF4-FFF2-40B4-BE49-F238E27FC236}">
                  <a16:creationId xmlns:a16="http://schemas.microsoft.com/office/drawing/2014/main" xmlns="" id="{6D492FE8-5B0A-4B74-8CE8-8EF10D561CA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xmlns="" id="{647F0519-0B68-4A65-A937-CB99C7084618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:a16="http://schemas.microsoft.com/office/drawing/2014/main" xmlns="" id="{132893BE-915E-45B2-8AE6-560B5FBA962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39">
              <a:extLst>
                <a:ext uri="{FF2B5EF4-FFF2-40B4-BE49-F238E27FC236}">
                  <a16:creationId xmlns:a16="http://schemas.microsoft.com/office/drawing/2014/main" xmlns="" id="{5E3154C9-770D-4AF5-B37D-1ABAE3ED9799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40">
              <a:extLst>
                <a:ext uri="{FF2B5EF4-FFF2-40B4-BE49-F238E27FC236}">
                  <a16:creationId xmlns:a16="http://schemas.microsoft.com/office/drawing/2014/main" xmlns="" id="{59758D76-FDCE-4600-A007-9E6739A19AB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4AE08767-5630-484D-AC9A-DD22CDF2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76" y="3900540"/>
            <a:ext cx="2286198" cy="2186633"/>
          </a:xfrm>
          <a:prstGeom prst="rect">
            <a:avLst/>
          </a:prstGeom>
        </p:spPr>
      </p:pic>
      <p:sp>
        <p:nvSpPr>
          <p:cNvPr id="69" name="Text Placeholder 3">
            <a:extLst>
              <a:ext uri="{FF2B5EF4-FFF2-40B4-BE49-F238E27FC236}">
                <a16:creationId xmlns:a16="http://schemas.microsoft.com/office/drawing/2014/main" xmlns="" id="{FFC44E0E-AE45-4627-9D0F-3C4F0A8E0E83}"/>
              </a:ext>
            </a:extLst>
          </p:cNvPr>
          <p:cNvSpPr txBox="1">
            <a:spLocks/>
          </p:cNvSpPr>
          <p:nvPr/>
        </p:nvSpPr>
        <p:spPr>
          <a:xfrm>
            <a:off x="4695203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APPQuality</a:t>
            </a: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Италија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0" name="그룹 63">
            <a:extLst>
              <a:ext uri="{FF2B5EF4-FFF2-40B4-BE49-F238E27FC236}">
                <a16:creationId xmlns:a16="http://schemas.microsoft.com/office/drawing/2014/main" xmlns="" id="{86955187-9380-4945-BE57-04586816E044}"/>
              </a:ext>
            </a:extLst>
          </p:cNvPr>
          <p:cNvGrpSpPr/>
          <p:nvPr/>
        </p:nvGrpSpPr>
        <p:grpSpPr>
          <a:xfrm>
            <a:off x="4785347" y="6109939"/>
            <a:ext cx="2049231" cy="144016"/>
            <a:chOff x="518969" y="4794870"/>
            <a:chExt cx="1679267" cy="144016"/>
          </a:xfrm>
        </p:grpSpPr>
        <p:sp>
          <p:nvSpPr>
            <p:cNvPr id="71" name="Rectangle 35">
              <a:extLst>
                <a:ext uri="{FF2B5EF4-FFF2-40B4-BE49-F238E27FC236}">
                  <a16:creationId xmlns:a16="http://schemas.microsoft.com/office/drawing/2014/main" xmlns="" id="{5E74C16D-0DF5-4F82-8232-0B6126E111F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36">
              <a:extLst>
                <a:ext uri="{FF2B5EF4-FFF2-40B4-BE49-F238E27FC236}">
                  <a16:creationId xmlns:a16="http://schemas.microsoft.com/office/drawing/2014/main" xmlns="" id="{47A18C39-3F59-41EA-9433-EEB1AFC03F23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37">
              <a:extLst>
                <a:ext uri="{FF2B5EF4-FFF2-40B4-BE49-F238E27FC236}">
                  <a16:creationId xmlns:a16="http://schemas.microsoft.com/office/drawing/2014/main" xmlns="" id="{5DAFF972-CA86-45C3-8CF3-5D67CF719CE1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xmlns="" id="{8792E9F7-15FC-4793-87BA-566FA2C2B0BF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Rectangle 39">
              <a:extLst>
                <a:ext uri="{FF2B5EF4-FFF2-40B4-BE49-F238E27FC236}">
                  <a16:creationId xmlns:a16="http://schemas.microsoft.com/office/drawing/2014/main" xmlns="" id="{CBE4D13F-2CC3-4A13-851E-5827A9E373C4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6" name="Rectangle 40">
              <a:extLst>
                <a:ext uri="{FF2B5EF4-FFF2-40B4-BE49-F238E27FC236}">
                  <a16:creationId xmlns:a16="http://schemas.microsoft.com/office/drawing/2014/main" xmlns="" id="{0F44AAC3-F275-426D-B8B0-05E1450555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8" name="Text Placeholder 3">
            <a:extLst>
              <a:ext uri="{FF2B5EF4-FFF2-40B4-BE49-F238E27FC236}">
                <a16:creationId xmlns:a16="http://schemas.microsoft.com/office/drawing/2014/main" xmlns="" id="{858925D2-2E84-4E32-8A92-F22E94CE9213}"/>
              </a:ext>
            </a:extLst>
          </p:cNvPr>
          <p:cNvSpPr txBox="1">
            <a:spLocks/>
          </p:cNvSpPr>
          <p:nvPr/>
        </p:nvSpPr>
        <p:spPr>
          <a:xfrm>
            <a:off x="8122540" y="6310619"/>
            <a:ext cx="228619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ETH Zurich,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Швајцарска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9" name="그룹 63">
            <a:extLst>
              <a:ext uri="{FF2B5EF4-FFF2-40B4-BE49-F238E27FC236}">
                <a16:creationId xmlns:a16="http://schemas.microsoft.com/office/drawing/2014/main" xmlns="" id="{DB2CCD3F-5D74-437D-B46C-F6969C39B591}"/>
              </a:ext>
            </a:extLst>
          </p:cNvPr>
          <p:cNvGrpSpPr/>
          <p:nvPr/>
        </p:nvGrpSpPr>
        <p:grpSpPr>
          <a:xfrm>
            <a:off x="8199326" y="6109828"/>
            <a:ext cx="2049231" cy="144016"/>
            <a:chOff x="518969" y="4794870"/>
            <a:chExt cx="1679267" cy="144016"/>
          </a:xfrm>
        </p:grpSpPr>
        <p:sp>
          <p:nvSpPr>
            <p:cNvPr id="80" name="Rectangle 35">
              <a:extLst>
                <a:ext uri="{FF2B5EF4-FFF2-40B4-BE49-F238E27FC236}">
                  <a16:creationId xmlns:a16="http://schemas.microsoft.com/office/drawing/2014/main" xmlns="" id="{0818F26F-4F38-4FBF-8A1D-8B5DCDE041DD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1" name="Rectangle 36">
              <a:extLst>
                <a:ext uri="{FF2B5EF4-FFF2-40B4-BE49-F238E27FC236}">
                  <a16:creationId xmlns:a16="http://schemas.microsoft.com/office/drawing/2014/main" xmlns="" id="{B6D9A11B-FF21-4D74-A24F-ABBA35DD5E9E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2" name="Rectangle 37">
              <a:extLst>
                <a:ext uri="{FF2B5EF4-FFF2-40B4-BE49-F238E27FC236}">
                  <a16:creationId xmlns:a16="http://schemas.microsoft.com/office/drawing/2014/main" xmlns="" id="{0B2E297A-B4DF-423E-8B61-6E609F7AED3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38">
              <a:extLst>
                <a:ext uri="{FF2B5EF4-FFF2-40B4-BE49-F238E27FC236}">
                  <a16:creationId xmlns:a16="http://schemas.microsoft.com/office/drawing/2014/main" xmlns="" id="{C2FC1584-E1FF-4D54-84EA-7B3B2329D73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4" name="Rectangle 39">
              <a:extLst>
                <a:ext uri="{FF2B5EF4-FFF2-40B4-BE49-F238E27FC236}">
                  <a16:creationId xmlns:a16="http://schemas.microsoft.com/office/drawing/2014/main" xmlns="" id="{8C6D061A-8900-48A2-B9C1-B6D6865CCED8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5" name="Rectangle 40">
              <a:extLst>
                <a:ext uri="{FF2B5EF4-FFF2-40B4-BE49-F238E27FC236}">
                  <a16:creationId xmlns:a16="http://schemas.microsoft.com/office/drawing/2014/main" xmlns="" id="{961E67B2-9089-48C6-8ED1-2F8D88A28DE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xmlns="" id="{D9554699-4C64-4A4B-A25D-1606A65D7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" y="1179202"/>
            <a:ext cx="2742444" cy="182829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xmlns="" id="{ED07B86A-6F26-4024-AD31-06B80BE1E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56" y="1179203"/>
            <a:ext cx="2586448" cy="18282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929A005B-4361-4AB3-8B56-5452ABD17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" r="9845" b="521"/>
          <a:stretch/>
        </p:blipFill>
        <p:spPr>
          <a:xfrm>
            <a:off x="6573877" y="1179202"/>
            <a:ext cx="2674898" cy="182829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FAEE30AB-E5BE-496F-B786-9B15108946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r="-1107"/>
          <a:stretch/>
        </p:blipFill>
        <p:spPr>
          <a:xfrm>
            <a:off x="9738034" y="1179202"/>
            <a:ext cx="2131270" cy="182829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CC0A7E71-E017-4512-9916-66C0E8DEA0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/>
          <a:stretch/>
        </p:blipFill>
        <p:spPr>
          <a:xfrm>
            <a:off x="857250" y="3926560"/>
            <a:ext cx="3122402" cy="201240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1ADADDB5-698B-4C3C-B89C-2C45E59E0F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15834"/>
          <a:stretch/>
        </p:blipFill>
        <p:spPr>
          <a:xfrm>
            <a:off x="8201025" y="3924600"/>
            <a:ext cx="3114675" cy="2012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2477" r="10894" b="6357"/>
          <a:stretch/>
        </p:blipFill>
        <p:spPr>
          <a:xfrm>
            <a:off x="4824255" y="3924600"/>
            <a:ext cx="2562226" cy="20094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8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8C46C8-2015-491E-AC18-C70AFBF46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Категорије корисника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A520EA3-2FA4-4CCA-B452-07BA1AD6D8F8}"/>
              </a:ext>
            </a:extLst>
          </p:cNvPr>
          <p:cNvSpPr txBox="1"/>
          <p:nvPr/>
        </p:nvSpPr>
        <p:spPr>
          <a:xfrm>
            <a:off x="600075" y="1452278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већ имају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F1358A-50FB-4CB9-9DBB-B7A4D8EE1B46}"/>
              </a:ext>
            </a:extLst>
          </p:cNvPr>
          <p:cNvSpPr txBox="1"/>
          <p:nvPr/>
        </p:nvSpPr>
        <p:spPr>
          <a:xfrm>
            <a:off x="529003" y="2231304"/>
            <a:ext cx="52145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Праћење параметара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Персонализовани савети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Предикција блиске будућности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и контрола исхране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и контрола физичке активности</a:t>
            </a:r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D6EEEA0-F641-4AB8-9FB2-7CCFF44C1CCD}"/>
              </a:ext>
            </a:extLst>
          </p:cNvPr>
          <p:cNvSpPr txBox="1"/>
          <p:nvPr/>
        </p:nvSpPr>
        <p:spPr>
          <a:xfrm>
            <a:off x="6681422" y="2231304"/>
            <a:ext cx="472952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Предикција за наредних 10 година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Детекција кардиоваскуларних проблема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520EA3-2FA4-4CCA-B452-07BA1AD6D8F8}"/>
              </a:ext>
            </a:extLst>
          </p:cNvPr>
          <p:cNvSpPr txBox="1"/>
          <p:nvPr/>
        </p:nvSpPr>
        <p:spPr>
          <a:xfrm>
            <a:off x="6724650" y="1461803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немају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8729648-08EA-4D66-9A4A-1A711CF9C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Функционалности система и захтеви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2E9B85-39B4-4737-930B-A768DD33A793}"/>
              </a:ext>
            </a:extLst>
          </p:cNvPr>
          <p:cNvSpPr txBox="1"/>
          <p:nvPr/>
        </p:nvSpPr>
        <p:spPr>
          <a:xfrm>
            <a:off x="817685" y="1305341"/>
            <a:ext cx="10726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модули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мерење параметара и слање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унос и складиштење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отклањање грешака и припрему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обучавање неуралне мреже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приказ, анализу и визуелизацију параметара који се прате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предикцију и детекцију болести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исхране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физичке активности</a:t>
            </a:r>
          </a:p>
          <a:p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Додатни модули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Модул за контролисање односно одвикавање од пушења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Модул за контролисање односно одвикавање од алкохола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Модул за контролисање и смањење стреса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Модул за регулацију сна</a:t>
            </a:r>
          </a:p>
        </p:txBody>
      </p:sp>
    </p:spTree>
    <p:extLst>
      <p:ext uri="{BB962C8B-B14F-4D97-AF65-F5344CB8AC3E}">
        <p14:creationId xmlns:p14="http://schemas.microsoft.com/office/powerpoint/2010/main" val="377848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30F9853-B1F3-4753-81A0-29B3BBA1E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План реализације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B6D21EF-52D0-4C06-B8D6-27E2E83DC765}"/>
              </a:ext>
            </a:extLst>
          </p:cNvPr>
          <p:cNvGrpSpPr/>
          <p:nvPr/>
        </p:nvGrpSpPr>
        <p:grpSpPr>
          <a:xfrm>
            <a:off x="0" y="3704124"/>
            <a:ext cx="9214338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26C0FDA-AD3F-428B-B04D-954CEDC7B9EE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xmlns="" id="{1E38BB53-3ED6-4F5B-9349-47B30D9C0999}"/>
                </a:ext>
              </a:extLst>
            </p:cNvPr>
            <p:cNvSpPr/>
            <p:nvPr/>
          </p:nvSpPr>
          <p:spPr>
            <a:xfrm rot="10800000">
              <a:off x="1763295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xmlns="" id="{345BAFEB-5134-4E89-B4DE-DA79E5C61968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xmlns="" id="{5E75EBDC-CF5E-4289-A434-F5ECA7065974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xmlns="" id="{9822F3BF-C26A-41C8-99A8-B941CC8AB467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xmlns="" id="{691C0B5E-7B35-463F-B15C-1B14543C96B7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4A439B-E500-403E-8C5A-1222A9DDEE93}"/>
              </a:ext>
            </a:extLst>
          </p:cNvPr>
          <p:cNvSpPr txBox="1"/>
          <p:nvPr/>
        </p:nvSpPr>
        <p:spPr>
          <a:xfrm>
            <a:off x="134430" y="418843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21.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C9DB416-0FAC-45F6-9D42-5009260AF24D}"/>
              </a:ext>
            </a:extLst>
          </p:cNvPr>
          <p:cNvGrpSpPr/>
          <p:nvPr/>
        </p:nvGrpSpPr>
        <p:grpSpPr>
          <a:xfrm>
            <a:off x="134432" y="4605389"/>
            <a:ext cx="1287702" cy="710089"/>
            <a:chOff x="3343992" y="4311889"/>
            <a:chExt cx="1544679" cy="7100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E981583-FB86-459D-BD9B-4DEEA6884632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Управљање пројектом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6C3D158-7D60-40D4-AAB1-F0623D7D7A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WP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AAE746B4-74E4-4344-84E2-373DA9A3E7DF}"/>
              </a:ext>
            </a:extLst>
          </p:cNvPr>
          <p:cNvSpPr/>
          <p:nvPr/>
        </p:nvSpPr>
        <p:spPr>
          <a:xfrm>
            <a:off x="9214337" y="3819565"/>
            <a:ext cx="153572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xmlns="" id="{2C9AF4C3-0FDD-4B23-9D2C-AE8E8A2BA122}"/>
              </a:ext>
            </a:extLst>
          </p:cNvPr>
          <p:cNvSpPr/>
          <p:nvPr/>
        </p:nvSpPr>
        <p:spPr>
          <a:xfrm rot="10800000">
            <a:off x="10750060" y="3704124"/>
            <a:ext cx="1441939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E3E68B91-E457-42E1-95E8-5C4F39B2D622}"/>
              </a:ext>
            </a:extLst>
          </p:cNvPr>
          <p:cNvGrpSpPr/>
          <p:nvPr/>
        </p:nvGrpSpPr>
        <p:grpSpPr>
          <a:xfrm>
            <a:off x="1618731" y="2718646"/>
            <a:ext cx="1287702" cy="894755"/>
            <a:chOff x="3343992" y="4311889"/>
            <a:chExt cx="1544679" cy="8947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F59528E6-EFF4-412C-801A-87F303ED04FC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корисничких захтева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FC5D5AF-16D0-4ACE-837E-D7B3B4B6020F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92C39EFC-5513-48C6-96FD-EF06E2EC4324}"/>
              </a:ext>
            </a:extLst>
          </p:cNvPr>
          <p:cNvGrpSpPr/>
          <p:nvPr/>
        </p:nvGrpSpPr>
        <p:grpSpPr>
          <a:xfrm>
            <a:off x="3195456" y="4221434"/>
            <a:ext cx="1287702" cy="1079421"/>
            <a:chOff x="3343992" y="4311889"/>
            <a:chExt cx="1544679" cy="10794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7DFB4D9-AC9E-4230-BAF9-30337D33E07E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 и детаљи дизајна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7EADDF7A-79C6-4F77-808F-EEADA21FA93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6C2D47A-0A2B-4D7F-A3CC-5378E11C61AD}"/>
              </a:ext>
            </a:extLst>
          </p:cNvPr>
          <p:cNvGrpSpPr/>
          <p:nvPr/>
        </p:nvGrpSpPr>
        <p:grpSpPr>
          <a:xfrm>
            <a:off x="4808298" y="2533980"/>
            <a:ext cx="1287702" cy="1079421"/>
            <a:chOff x="3343992" y="4311889"/>
            <a:chExt cx="1544679" cy="10794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D238C38-3D5B-4F29-8F16-5D70DF75323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Развијање хардверске компоненте (уређаја)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F4132A07-89E6-497A-87BD-06281EF1C7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3D77452-758A-4DB3-B7F1-22FD0AEDAB6E}"/>
              </a:ext>
            </a:extLst>
          </p:cNvPr>
          <p:cNvSpPr txBox="1"/>
          <p:nvPr/>
        </p:nvSpPr>
        <p:spPr>
          <a:xfrm>
            <a:off x="4731178" y="198159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22.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2EAFCD5-11C1-4145-AC13-D4CBD6F26DFE}"/>
              </a:ext>
            </a:extLst>
          </p:cNvPr>
          <p:cNvGrpSpPr/>
          <p:nvPr/>
        </p:nvGrpSpPr>
        <p:grpSpPr>
          <a:xfrm>
            <a:off x="6275154" y="4233592"/>
            <a:ext cx="1287702" cy="710089"/>
            <a:chOff x="3343992" y="4311889"/>
            <a:chExt cx="1544679" cy="7100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87034765-2673-4C25-95C4-1A697C255677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Кодовање и дебаговање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3EF32A34-5DCE-42AC-9F8A-FD344D4086A1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B347DD4D-7556-4106-94E7-72E04CF34535}"/>
              </a:ext>
            </a:extLst>
          </p:cNvPr>
          <p:cNvGrpSpPr/>
          <p:nvPr/>
        </p:nvGrpSpPr>
        <p:grpSpPr>
          <a:xfrm>
            <a:off x="7740370" y="2718646"/>
            <a:ext cx="1287702" cy="710089"/>
            <a:chOff x="3343992" y="4311889"/>
            <a:chExt cx="1544679" cy="71008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01A983CC-086A-4196-AB9F-9F556E443535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Интеграција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19040287-5C28-4740-9DE3-36E013DDC878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6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94DF7A3-5655-4B31-A9B9-CA7050E3EA44}"/>
              </a:ext>
            </a:extLst>
          </p:cNvPr>
          <p:cNvGrpSpPr/>
          <p:nvPr/>
        </p:nvGrpSpPr>
        <p:grpSpPr>
          <a:xfrm>
            <a:off x="9317095" y="4221434"/>
            <a:ext cx="1287702" cy="710089"/>
            <a:chOff x="3343992" y="4311889"/>
            <a:chExt cx="1544679" cy="71008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6BDB40A2-132C-4C97-8C0C-6B698B844D21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Тестирање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19DBAFD2-C7E5-4210-ADDD-49190F66796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7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97DFFEE5-4E55-4D75-B38F-D63D400DF2AF}"/>
              </a:ext>
            </a:extLst>
          </p:cNvPr>
          <p:cNvGrpSpPr/>
          <p:nvPr/>
        </p:nvGrpSpPr>
        <p:grpSpPr>
          <a:xfrm>
            <a:off x="10929937" y="2533980"/>
            <a:ext cx="1287702" cy="894755"/>
            <a:chOff x="3343992" y="4311889"/>
            <a:chExt cx="1544679" cy="89475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7A41A54F-D5A9-4999-AC4B-B4D69797E9D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Дисиминација и експлоатација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28559B35-5E10-4A5C-A909-73722574CCCD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8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1AD218F-11C5-4E82-B6E0-DE395381C430}"/>
              </a:ext>
            </a:extLst>
          </p:cNvPr>
          <p:cNvSpPr txBox="1"/>
          <p:nvPr/>
        </p:nvSpPr>
        <p:spPr>
          <a:xfrm>
            <a:off x="7798882" y="1987373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23.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Donut 22">
            <a:extLst>
              <a:ext uri="{FF2B5EF4-FFF2-40B4-BE49-F238E27FC236}">
                <a16:creationId xmlns:a16="http://schemas.microsoft.com/office/drawing/2014/main" xmlns="" id="{67658DC3-1F19-4167-92CC-2DAE2F8F0443}"/>
              </a:ext>
            </a:extLst>
          </p:cNvPr>
          <p:cNvSpPr>
            <a:spLocks noChangeAspect="1"/>
          </p:cNvSpPr>
          <p:nvPr/>
        </p:nvSpPr>
        <p:spPr>
          <a:xfrm>
            <a:off x="522084" y="3082751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ectangle 7">
            <a:extLst>
              <a:ext uri="{FF2B5EF4-FFF2-40B4-BE49-F238E27FC236}">
                <a16:creationId xmlns:a16="http://schemas.microsoft.com/office/drawing/2014/main" xmlns="" id="{4666C190-6A45-430D-BC4A-11C42202CCEE}"/>
              </a:ext>
            </a:extLst>
          </p:cNvPr>
          <p:cNvSpPr/>
          <p:nvPr/>
        </p:nvSpPr>
        <p:spPr>
          <a:xfrm rot="18900000">
            <a:off x="9865824" y="304459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Parallelogram 30">
            <a:extLst>
              <a:ext uri="{FF2B5EF4-FFF2-40B4-BE49-F238E27FC236}">
                <a16:creationId xmlns:a16="http://schemas.microsoft.com/office/drawing/2014/main" xmlns="" id="{3B0F222A-C407-461E-8F07-7D993FB87473}"/>
              </a:ext>
            </a:extLst>
          </p:cNvPr>
          <p:cNvSpPr/>
          <p:nvPr/>
        </p:nvSpPr>
        <p:spPr>
          <a:xfrm flipH="1">
            <a:off x="3571388" y="2982559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Trapezoid 13">
            <a:extLst>
              <a:ext uri="{FF2B5EF4-FFF2-40B4-BE49-F238E27FC236}">
                <a16:creationId xmlns:a16="http://schemas.microsoft.com/office/drawing/2014/main" xmlns="" id="{548C0D9A-9EF5-465D-A0E2-1B41E89EE630}"/>
              </a:ext>
            </a:extLst>
          </p:cNvPr>
          <p:cNvSpPr/>
          <p:nvPr/>
        </p:nvSpPr>
        <p:spPr>
          <a:xfrm>
            <a:off x="6654375" y="303843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5">
            <a:extLst>
              <a:ext uri="{FF2B5EF4-FFF2-40B4-BE49-F238E27FC236}">
                <a16:creationId xmlns:a16="http://schemas.microsoft.com/office/drawing/2014/main" xmlns="" id="{4B46249E-5F03-4E84-B4BB-20E23190F5E7}"/>
              </a:ext>
            </a:extLst>
          </p:cNvPr>
          <p:cNvSpPr/>
          <p:nvPr/>
        </p:nvSpPr>
        <p:spPr>
          <a:xfrm flipH="1">
            <a:off x="2054812" y="4535742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:a16="http://schemas.microsoft.com/office/drawing/2014/main" xmlns="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190404" y="4419264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Block Arc 41">
            <a:extLst>
              <a:ext uri="{FF2B5EF4-FFF2-40B4-BE49-F238E27FC236}">
                <a16:creationId xmlns:a16="http://schemas.microsoft.com/office/drawing/2014/main" xmlns="" id="{75E6F40F-10C9-4879-8C9E-0EF4BDB2EB28}"/>
              </a:ext>
            </a:extLst>
          </p:cNvPr>
          <p:cNvSpPr/>
          <p:nvPr/>
        </p:nvSpPr>
        <p:spPr>
          <a:xfrm>
            <a:off x="8167650" y="443841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8" name="Round Same Side Corner Rectangle 11">
            <a:extLst>
              <a:ext uri="{FF2B5EF4-FFF2-40B4-BE49-F238E27FC236}">
                <a16:creationId xmlns:a16="http://schemas.microsoft.com/office/drawing/2014/main" xmlns="" id="{4082C280-452F-410F-97B2-758ABE564723}"/>
              </a:ext>
            </a:extLst>
          </p:cNvPr>
          <p:cNvSpPr/>
          <p:nvPr/>
        </p:nvSpPr>
        <p:spPr>
          <a:xfrm rot="9900000">
            <a:off x="11134363" y="4426785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8A919399-CFAF-4829-82E1-5B8755BBB167}"/>
              </a:ext>
            </a:extLst>
          </p:cNvPr>
          <p:cNvSpPr>
            <a:spLocks noChangeAspect="1"/>
          </p:cNvSpPr>
          <p:nvPr/>
        </p:nvSpPr>
        <p:spPr>
          <a:xfrm>
            <a:off x="43049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C4A2DBB7-752E-4850-9D04-A9964877793C}"/>
              </a:ext>
            </a:extLst>
          </p:cNvPr>
          <p:cNvSpPr>
            <a:spLocks noChangeAspect="1"/>
          </p:cNvSpPr>
          <p:nvPr/>
        </p:nvSpPr>
        <p:spPr>
          <a:xfrm>
            <a:off x="346258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0D80B387-DBF8-48B3-9CD0-829F74AD6CC5}"/>
              </a:ext>
            </a:extLst>
          </p:cNvPr>
          <p:cNvSpPr>
            <a:spLocks noChangeAspect="1"/>
          </p:cNvSpPr>
          <p:nvPr/>
        </p:nvSpPr>
        <p:spPr>
          <a:xfrm>
            <a:off x="6553537" y="289622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5AF3D6C7-3514-4EAC-AFAA-C31467A2AEDE}"/>
              </a:ext>
            </a:extLst>
          </p:cNvPr>
          <p:cNvSpPr>
            <a:spLocks noChangeAspect="1"/>
          </p:cNvSpPr>
          <p:nvPr/>
        </p:nvSpPr>
        <p:spPr>
          <a:xfrm>
            <a:off x="9595478" y="2927776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CCC2FE8B-16D7-4C9F-84F4-8BDD3A86B839}"/>
              </a:ext>
            </a:extLst>
          </p:cNvPr>
          <p:cNvSpPr>
            <a:spLocks noChangeAspect="1"/>
          </p:cNvSpPr>
          <p:nvPr/>
        </p:nvSpPr>
        <p:spPr>
          <a:xfrm>
            <a:off x="1942743" y="437209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AC0F286D-1723-48AB-B34A-59473682783A}"/>
              </a:ext>
            </a:extLst>
          </p:cNvPr>
          <p:cNvSpPr>
            <a:spLocks noChangeAspect="1"/>
          </p:cNvSpPr>
          <p:nvPr/>
        </p:nvSpPr>
        <p:spPr>
          <a:xfrm>
            <a:off x="5003854" y="4347088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FE4231D4-CEED-48C0-8E49-ABDC752BB2CE}"/>
              </a:ext>
            </a:extLst>
          </p:cNvPr>
          <p:cNvSpPr>
            <a:spLocks noChangeAspect="1"/>
          </p:cNvSpPr>
          <p:nvPr/>
        </p:nvSpPr>
        <p:spPr>
          <a:xfrm>
            <a:off x="8083552" y="4357886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C0ED837B-FCBA-4837-A694-44F20BC12028}"/>
              </a:ext>
            </a:extLst>
          </p:cNvPr>
          <p:cNvSpPr>
            <a:spLocks noChangeAspect="1"/>
          </p:cNvSpPr>
          <p:nvPr/>
        </p:nvSpPr>
        <p:spPr>
          <a:xfrm>
            <a:off x="11036564" y="4307268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874180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5362</TotalTime>
  <Words>4670</Words>
  <Application>Microsoft Office PowerPoint</Application>
  <PresentationFormat>Widescreen</PresentationFormat>
  <Paragraphs>508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 Unicode MS</vt:lpstr>
      <vt:lpstr>Arial</vt:lpstr>
      <vt:lpstr>Calibri</vt:lpstr>
      <vt:lpstr>FZShuTi</vt:lpstr>
      <vt:lpstr>HY견명조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Teodora Petrovic</cp:lastModifiedBy>
  <cp:revision>156</cp:revision>
  <dcterms:created xsi:type="dcterms:W3CDTF">2018-04-24T17:14:44Z</dcterms:created>
  <dcterms:modified xsi:type="dcterms:W3CDTF">2021-04-30T18:29:22Z</dcterms:modified>
</cp:coreProperties>
</file>